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54" r:id="rId4"/>
    <p:sldMasterId id="2147483855" r:id="rId5"/>
    <p:sldMasterId id="2147483856" r:id="rId6"/>
    <p:sldMasterId id="2147483857" r:id="rId7"/>
    <p:sldMasterId id="2147483858" r:id="rId8"/>
    <p:sldMasterId id="2147483859" r:id="rId9"/>
    <p:sldMasterId id="2147483860" r:id="rId10"/>
    <p:sldMasterId id="2147483861"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Lst>
  <p:sldSz cy="5143500" cx="9144000"/>
  <p:notesSz cx="6858000" cy="9144000"/>
  <p:embeddedFontLst>
    <p:embeddedFont>
      <p:font typeface="Roboto Slab"/>
      <p:regular r:id="rId125"/>
      <p:bold r:id="rId126"/>
    </p:embeddedFont>
    <p:embeddedFont>
      <p:font typeface="Lexend Light"/>
      <p:regular r:id="rId127"/>
      <p:bold r:id="rId128"/>
    </p:embeddedFont>
    <p:embeddedFont>
      <p:font typeface="Hepta Slab Medium"/>
      <p:regular r:id="rId129"/>
      <p:bold r:id="rId130"/>
    </p:embeddedFont>
    <p:embeddedFont>
      <p:font typeface="Merriweather Light"/>
      <p:regular r:id="rId131"/>
      <p:bold r:id="rId132"/>
      <p:italic r:id="rId133"/>
      <p:boldItalic r:id="rId134"/>
    </p:embeddedFont>
    <p:embeddedFont>
      <p:font typeface="Vidaloka"/>
      <p:regular r:id="rId135"/>
    </p:embeddedFont>
    <p:embeddedFont>
      <p:font typeface="Lexend"/>
      <p:regular r:id="rId136"/>
      <p:bold r:id="rId137"/>
    </p:embeddedFont>
    <p:embeddedFont>
      <p:font typeface="Roboto Mono"/>
      <p:regular r:id="rId138"/>
      <p:bold r:id="rId139"/>
      <p:italic r:id="rId140"/>
      <p:boldItalic r:id="rId141"/>
    </p:embeddedFont>
    <p:embeddedFont>
      <p:font typeface="Barlow"/>
      <p:regular r:id="rId142"/>
      <p:bold r:id="rId143"/>
      <p:italic r:id="rId144"/>
      <p:boldItalic r:id="rId145"/>
    </p:embeddedFont>
    <p:embeddedFont>
      <p:font typeface="DM Serif Display"/>
      <p:regular r:id="rId146"/>
      <p:italic r:id="rId147"/>
    </p:embeddedFont>
    <p:embeddedFont>
      <p:font typeface="Roboto"/>
      <p:regular r:id="rId148"/>
      <p:bold r:id="rId149"/>
      <p:italic r:id="rId150"/>
      <p:boldItalic r:id="rId151"/>
    </p:embeddedFont>
    <p:embeddedFont>
      <p:font typeface="Montserrat"/>
      <p:regular r:id="rId152"/>
      <p:bold r:id="rId153"/>
      <p:italic r:id="rId154"/>
      <p:boldItalic r:id="rId155"/>
    </p:embeddedFont>
    <p:embeddedFont>
      <p:font typeface="Lato"/>
      <p:regular r:id="rId156"/>
      <p:bold r:id="rId157"/>
      <p:italic r:id="rId158"/>
      <p:boldItalic r:id="rId159"/>
    </p:embeddedFont>
    <p:embeddedFont>
      <p:font typeface="Source Code Pro"/>
      <p:regular r:id="rId160"/>
      <p:bold r:id="rId161"/>
      <p:italic r:id="rId162"/>
      <p:boldItalic r:id="rId163"/>
    </p:embeddedFont>
    <p:embeddedFont>
      <p:font typeface="Open Sans SemiBold"/>
      <p:regular r:id="rId164"/>
      <p:bold r:id="rId165"/>
      <p:italic r:id="rId166"/>
      <p:boldItalic r:id="rId167"/>
    </p:embeddedFont>
    <p:embeddedFont>
      <p:font typeface="Russo One"/>
      <p:regular r:id="rId168"/>
    </p:embeddedFont>
    <p:embeddedFont>
      <p:font typeface="Barlow Medium"/>
      <p:regular r:id="rId169"/>
      <p:bold r:id="rId170"/>
      <p:italic r:id="rId171"/>
      <p:boldItalic r:id="rId172"/>
    </p:embeddedFont>
    <p:embeddedFont>
      <p:font typeface="Mako"/>
      <p:regular r:id="rId173"/>
    </p:embeddedFont>
    <p:embeddedFont>
      <p:font typeface="Barlow Light"/>
      <p:regular r:id="rId174"/>
      <p:bold r:id="rId175"/>
      <p:italic r:id="rId176"/>
      <p:boldItalic r:id="rId177"/>
    </p:embeddedFont>
    <p:embeddedFont>
      <p:font typeface="Crimson Text"/>
      <p:regular r:id="rId178"/>
      <p:bold r:id="rId179"/>
      <p:italic r:id="rId180"/>
      <p:boldItalic r:id="rId181"/>
    </p:embeddedFont>
    <p:embeddedFont>
      <p:font typeface="Merriweather"/>
      <p:regular r:id="rId182"/>
      <p:bold r:id="rId183"/>
      <p:italic r:id="rId184"/>
      <p:boldItalic r:id="rId185"/>
    </p:embeddedFont>
    <p:embeddedFont>
      <p:font typeface="Open Sans"/>
      <p:regular r:id="rId186"/>
      <p:bold r:id="rId187"/>
      <p:italic r:id="rId188"/>
      <p:boldItalic r:id="rId1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07" Type="http://schemas.openxmlformats.org/officeDocument/2006/relationships/slide" Target="slides/slide95.xml"/><Relationship Id="rId106" Type="http://schemas.openxmlformats.org/officeDocument/2006/relationships/slide" Target="slides/slide94.xml"/><Relationship Id="rId105" Type="http://schemas.openxmlformats.org/officeDocument/2006/relationships/slide" Target="slides/slide93.xml"/><Relationship Id="rId104" Type="http://schemas.openxmlformats.org/officeDocument/2006/relationships/slide" Target="slides/slide92.xml"/><Relationship Id="rId109" Type="http://schemas.openxmlformats.org/officeDocument/2006/relationships/slide" Target="slides/slide97.xml"/><Relationship Id="rId108" Type="http://schemas.openxmlformats.org/officeDocument/2006/relationships/slide" Target="slides/slide96.xml"/><Relationship Id="rId48" Type="http://schemas.openxmlformats.org/officeDocument/2006/relationships/slide" Target="slides/slide36.xml"/><Relationship Id="rId187" Type="http://schemas.openxmlformats.org/officeDocument/2006/relationships/font" Target="fonts/OpenSans-bold.fntdata"/><Relationship Id="rId47" Type="http://schemas.openxmlformats.org/officeDocument/2006/relationships/slide" Target="slides/slide35.xml"/><Relationship Id="rId186" Type="http://schemas.openxmlformats.org/officeDocument/2006/relationships/font" Target="fonts/OpenSans-regular.fntdata"/><Relationship Id="rId185" Type="http://schemas.openxmlformats.org/officeDocument/2006/relationships/font" Target="fonts/Merriweather-boldItalic.fntdata"/><Relationship Id="rId49" Type="http://schemas.openxmlformats.org/officeDocument/2006/relationships/slide" Target="slides/slide37.xml"/><Relationship Id="rId184" Type="http://schemas.openxmlformats.org/officeDocument/2006/relationships/font" Target="fonts/Merriweather-italic.fntdata"/><Relationship Id="rId103" Type="http://schemas.openxmlformats.org/officeDocument/2006/relationships/slide" Target="slides/slide91.xml"/><Relationship Id="rId102" Type="http://schemas.openxmlformats.org/officeDocument/2006/relationships/slide" Target="slides/slide90.xml"/><Relationship Id="rId101" Type="http://schemas.openxmlformats.org/officeDocument/2006/relationships/slide" Target="slides/slide89.xml"/><Relationship Id="rId189" Type="http://schemas.openxmlformats.org/officeDocument/2006/relationships/font" Target="fonts/OpenSans-boldItalic.fntdata"/><Relationship Id="rId100" Type="http://schemas.openxmlformats.org/officeDocument/2006/relationships/slide" Target="slides/slide88.xml"/><Relationship Id="rId188" Type="http://schemas.openxmlformats.org/officeDocument/2006/relationships/font" Target="fonts/OpenSans-italic.fntdata"/><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183" Type="http://schemas.openxmlformats.org/officeDocument/2006/relationships/font" Target="fonts/Merriweather-bold.fntdata"/><Relationship Id="rId32" Type="http://schemas.openxmlformats.org/officeDocument/2006/relationships/slide" Target="slides/slide20.xml"/><Relationship Id="rId182" Type="http://schemas.openxmlformats.org/officeDocument/2006/relationships/font" Target="fonts/Merriweather-regular.fntdata"/><Relationship Id="rId35" Type="http://schemas.openxmlformats.org/officeDocument/2006/relationships/slide" Target="slides/slide23.xml"/><Relationship Id="rId181" Type="http://schemas.openxmlformats.org/officeDocument/2006/relationships/font" Target="fonts/CrimsonText-boldItalic.fntdata"/><Relationship Id="rId34" Type="http://schemas.openxmlformats.org/officeDocument/2006/relationships/slide" Target="slides/slide22.xml"/><Relationship Id="rId180" Type="http://schemas.openxmlformats.org/officeDocument/2006/relationships/font" Target="fonts/CrimsonText-italic.fntdata"/><Relationship Id="rId37" Type="http://schemas.openxmlformats.org/officeDocument/2006/relationships/slide" Target="slides/slide25.xml"/><Relationship Id="rId176" Type="http://schemas.openxmlformats.org/officeDocument/2006/relationships/font" Target="fonts/BarlowLight-italic.fntdata"/><Relationship Id="rId36" Type="http://schemas.openxmlformats.org/officeDocument/2006/relationships/slide" Target="slides/slide24.xml"/><Relationship Id="rId175" Type="http://schemas.openxmlformats.org/officeDocument/2006/relationships/font" Target="fonts/BarlowLight-bold.fntdata"/><Relationship Id="rId39" Type="http://schemas.openxmlformats.org/officeDocument/2006/relationships/slide" Target="slides/slide27.xml"/><Relationship Id="rId174" Type="http://schemas.openxmlformats.org/officeDocument/2006/relationships/font" Target="fonts/BarlowLight-regular.fntdata"/><Relationship Id="rId38" Type="http://schemas.openxmlformats.org/officeDocument/2006/relationships/slide" Target="slides/slide26.xml"/><Relationship Id="rId173" Type="http://schemas.openxmlformats.org/officeDocument/2006/relationships/font" Target="fonts/Mako-regular.fntdata"/><Relationship Id="rId179" Type="http://schemas.openxmlformats.org/officeDocument/2006/relationships/font" Target="fonts/CrimsonText-bold.fntdata"/><Relationship Id="rId178" Type="http://schemas.openxmlformats.org/officeDocument/2006/relationships/font" Target="fonts/CrimsonText-regular.fntdata"/><Relationship Id="rId177" Type="http://schemas.openxmlformats.org/officeDocument/2006/relationships/font" Target="fonts/BarlowLight-boldItalic.fntdata"/><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129" Type="http://schemas.openxmlformats.org/officeDocument/2006/relationships/font" Target="fonts/HeptaSlabMedium-regular.fntdata"/><Relationship Id="rId128" Type="http://schemas.openxmlformats.org/officeDocument/2006/relationships/font" Target="fonts/LexendLight-bold.fntdata"/><Relationship Id="rId127" Type="http://schemas.openxmlformats.org/officeDocument/2006/relationships/font" Target="fonts/LexendLight-regular.fntdata"/><Relationship Id="rId126" Type="http://schemas.openxmlformats.org/officeDocument/2006/relationships/font" Target="fonts/RobotoSlab-bold.fntdata"/><Relationship Id="rId26" Type="http://schemas.openxmlformats.org/officeDocument/2006/relationships/slide" Target="slides/slide14.xml"/><Relationship Id="rId121" Type="http://schemas.openxmlformats.org/officeDocument/2006/relationships/slide" Target="slides/slide109.xml"/><Relationship Id="rId25" Type="http://schemas.openxmlformats.org/officeDocument/2006/relationships/slide" Target="slides/slide13.xml"/><Relationship Id="rId120" Type="http://schemas.openxmlformats.org/officeDocument/2006/relationships/slide" Target="slides/slide108.xml"/><Relationship Id="rId28" Type="http://schemas.openxmlformats.org/officeDocument/2006/relationships/slide" Target="slides/slide16.xml"/><Relationship Id="rId27" Type="http://schemas.openxmlformats.org/officeDocument/2006/relationships/slide" Target="slides/slide15.xml"/><Relationship Id="rId125" Type="http://schemas.openxmlformats.org/officeDocument/2006/relationships/font" Target="fonts/RobotoSlab-regular.fntdata"/><Relationship Id="rId29" Type="http://schemas.openxmlformats.org/officeDocument/2006/relationships/slide" Target="slides/slide17.xml"/><Relationship Id="rId124" Type="http://schemas.openxmlformats.org/officeDocument/2006/relationships/slide" Target="slides/slide112.xml"/><Relationship Id="rId123" Type="http://schemas.openxmlformats.org/officeDocument/2006/relationships/slide" Target="slides/slide111.xml"/><Relationship Id="rId122" Type="http://schemas.openxmlformats.org/officeDocument/2006/relationships/slide" Target="slides/slide110.xml"/><Relationship Id="rId95" Type="http://schemas.openxmlformats.org/officeDocument/2006/relationships/slide" Target="slides/slide83.xml"/><Relationship Id="rId94" Type="http://schemas.openxmlformats.org/officeDocument/2006/relationships/slide" Target="slides/slide82.xml"/><Relationship Id="rId97" Type="http://schemas.openxmlformats.org/officeDocument/2006/relationships/slide" Target="slides/slide85.xml"/><Relationship Id="rId96" Type="http://schemas.openxmlformats.org/officeDocument/2006/relationships/slide" Target="slides/slide84.xml"/><Relationship Id="rId11" Type="http://schemas.openxmlformats.org/officeDocument/2006/relationships/slideMaster" Target="slideMasters/slideMaster8.xml"/><Relationship Id="rId99" Type="http://schemas.openxmlformats.org/officeDocument/2006/relationships/slide" Target="slides/slide87.xml"/><Relationship Id="rId10" Type="http://schemas.openxmlformats.org/officeDocument/2006/relationships/slideMaster" Target="slideMasters/slideMaster7.xml"/><Relationship Id="rId98" Type="http://schemas.openxmlformats.org/officeDocument/2006/relationships/slide" Target="slides/slide86.xml"/><Relationship Id="rId13" Type="http://schemas.openxmlformats.org/officeDocument/2006/relationships/slide" Target="slides/slide1.xml"/><Relationship Id="rId12" Type="http://schemas.openxmlformats.org/officeDocument/2006/relationships/notesMaster" Target="notesMasters/notesMaster1.xml"/><Relationship Id="rId91" Type="http://schemas.openxmlformats.org/officeDocument/2006/relationships/slide" Target="slides/slide79.xml"/><Relationship Id="rId90" Type="http://schemas.openxmlformats.org/officeDocument/2006/relationships/slide" Target="slides/slide78.xml"/><Relationship Id="rId93" Type="http://schemas.openxmlformats.org/officeDocument/2006/relationships/slide" Target="slides/slide81.xml"/><Relationship Id="rId92" Type="http://schemas.openxmlformats.org/officeDocument/2006/relationships/slide" Target="slides/slide80.xml"/><Relationship Id="rId118" Type="http://schemas.openxmlformats.org/officeDocument/2006/relationships/slide" Target="slides/slide106.xml"/><Relationship Id="rId117" Type="http://schemas.openxmlformats.org/officeDocument/2006/relationships/slide" Target="slides/slide105.xml"/><Relationship Id="rId116" Type="http://schemas.openxmlformats.org/officeDocument/2006/relationships/slide" Target="slides/slide104.xml"/><Relationship Id="rId115" Type="http://schemas.openxmlformats.org/officeDocument/2006/relationships/slide" Target="slides/slide103.xml"/><Relationship Id="rId119" Type="http://schemas.openxmlformats.org/officeDocument/2006/relationships/slide" Target="slides/slide107.xml"/><Relationship Id="rId15" Type="http://schemas.openxmlformats.org/officeDocument/2006/relationships/slide" Target="slides/slide3.xml"/><Relationship Id="rId110" Type="http://schemas.openxmlformats.org/officeDocument/2006/relationships/slide" Target="slides/slide98.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14" Type="http://schemas.openxmlformats.org/officeDocument/2006/relationships/slide" Target="slides/slide102.xml"/><Relationship Id="rId18" Type="http://schemas.openxmlformats.org/officeDocument/2006/relationships/slide" Target="slides/slide6.xml"/><Relationship Id="rId113" Type="http://schemas.openxmlformats.org/officeDocument/2006/relationships/slide" Target="slides/slide101.xml"/><Relationship Id="rId112" Type="http://schemas.openxmlformats.org/officeDocument/2006/relationships/slide" Target="slides/slide100.xml"/><Relationship Id="rId111" Type="http://schemas.openxmlformats.org/officeDocument/2006/relationships/slide" Target="slides/slide99.xml"/><Relationship Id="rId84" Type="http://schemas.openxmlformats.org/officeDocument/2006/relationships/slide" Target="slides/slide72.xml"/><Relationship Id="rId83" Type="http://schemas.openxmlformats.org/officeDocument/2006/relationships/slide" Target="slides/slide71.xml"/><Relationship Id="rId86" Type="http://schemas.openxmlformats.org/officeDocument/2006/relationships/slide" Target="slides/slide74.xml"/><Relationship Id="rId85" Type="http://schemas.openxmlformats.org/officeDocument/2006/relationships/slide" Target="slides/slide73.xml"/><Relationship Id="rId88" Type="http://schemas.openxmlformats.org/officeDocument/2006/relationships/slide" Target="slides/slide76.xml"/><Relationship Id="rId150" Type="http://schemas.openxmlformats.org/officeDocument/2006/relationships/font" Target="fonts/Roboto-italic.fntdata"/><Relationship Id="rId87" Type="http://schemas.openxmlformats.org/officeDocument/2006/relationships/slide" Target="slides/slide75.xml"/><Relationship Id="rId89" Type="http://schemas.openxmlformats.org/officeDocument/2006/relationships/slide" Target="slides/slide77.xml"/><Relationship Id="rId80" Type="http://schemas.openxmlformats.org/officeDocument/2006/relationships/slide" Target="slides/slide68.xml"/><Relationship Id="rId82" Type="http://schemas.openxmlformats.org/officeDocument/2006/relationships/slide" Target="slides/slide70.xml"/><Relationship Id="rId81" Type="http://schemas.openxmlformats.org/officeDocument/2006/relationships/slide" Target="slides/slide6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Roboto-bold.fntdata"/><Relationship Id="rId4" Type="http://schemas.openxmlformats.org/officeDocument/2006/relationships/slideMaster" Target="slideMasters/slideMaster1.xml"/><Relationship Id="rId148" Type="http://schemas.openxmlformats.org/officeDocument/2006/relationships/font" Target="fonts/Roboto-regular.fntdata"/><Relationship Id="rId9" Type="http://schemas.openxmlformats.org/officeDocument/2006/relationships/slideMaster" Target="slideMasters/slideMaster6.xml"/><Relationship Id="rId143" Type="http://schemas.openxmlformats.org/officeDocument/2006/relationships/font" Target="fonts/Barlow-bold.fntdata"/><Relationship Id="rId142" Type="http://schemas.openxmlformats.org/officeDocument/2006/relationships/font" Target="fonts/Barlow-regular.fntdata"/><Relationship Id="rId141" Type="http://schemas.openxmlformats.org/officeDocument/2006/relationships/font" Target="fonts/RobotoMono-boldItalic.fntdata"/><Relationship Id="rId140" Type="http://schemas.openxmlformats.org/officeDocument/2006/relationships/font" Target="fonts/RobotoMono-italic.fntdata"/><Relationship Id="rId5" Type="http://schemas.openxmlformats.org/officeDocument/2006/relationships/slideMaster" Target="slideMasters/slideMaster2.xml"/><Relationship Id="rId147" Type="http://schemas.openxmlformats.org/officeDocument/2006/relationships/font" Target="fonts/DMSerifDisplay-italic.fntdata"/><Relationship Id="rId6" Type="http://schemas.openxmlformats.org/officeDocument/2006/relationships/slideMaster" Target="slideMasters/slideMaster3.xml"/><Relationship Id="rId146" Type="http://schemas.openxmlformats.org/officeDocument/2006/relationships/font" Target="fonts/DMSerifDisplay-regular.fntdata"/><Relationship Id="rId7" Type="http://schemas.openxmlformats.org/officeDocument/2006/relationships/slideMaster" Target="slideMasters/slideMaster4.xml"/><Relationship Id="rId145" Type="http://schemas.openxmlformats.org/officeDocument/2006/relationships/font" Target="fonts/Barlow-boldItalic.fntdata"/><Relationship Id="rId8" Type="http://schemas.openxmlformats.org/officeDocument/2006/relationships/slideMaster" Target="slideMasters/slideMaster5.xml"/><Relationship Id="rId144" Type="http://schemas.openxmlformats.org/officeDocument/2006/relationships/font" Target="fonts/Barlow-italic.fntdata"/><Relationship Id="rId73" Type="http://schemas.openxmlformats.org/officeDocument/2006/relationships/slide" Target="slides/slide61.xml"/><Relationship Id="rId72" Type="http://schemas.openxmlformats.org/officeDocument/2006/relationships/slide" Target="slides/slide60.xml"/><Relationship Id="rId75" Type="http://schemas.openxmlformats.org/officeDocument/2006/relationships/slide" Target="slides/slide63.xml"/><Relationship Id="rId74" Type="http://schemas.openxmlformats.org/officeDocument/2006/relationships/slide" Target="slides/slide62.xml"/><Relationship Id="rId77" Type="http://schemas.openxmlformats.org/officeDocument/2006/relationships/slide" Target="slides/slide65.xml"/><Relationship Id="rId76" Type="http://schemas.openxmlformats.org/officeDocument/2006/relationships/slide" Target="slides/slide64.xml"/><Relationship Id="rId79" Type="http://schemas.openxmlformats.org/officeDocument/2006/relationships/slide" Target="slides/slide67.xml"/><Relationship Id="rId78" Type="http://schemas.openxmlformats.org/officeDocument/2006/relationships/slide" Target="slides/slide66.xml"/><Relationship Id="rId71" Type="http://schemas.openxmlformats.org/officeDocument/2006/relationships/slide" Target="slides/slide59.xml"/><Relationship Id="rId70" Type="http://schemas.openxmlformats.org/officeDocument/2006/relationships/slide" Target="slides/slide58.xml"/><Relationship Id="rId139" Type="http://schemas.openxmlformats.org/officeDocument/2006/relationships/font" Target="fonts/RobotoMono-bold.fntdata"/><Relationship Id="rId138" Type="http://schemas.openxmlformats.org/officeDocument/2006/relationships/font" Target="fonts/RobotoMono-regular.fntdata"/><Relationship Id="rId137" Type="http://schemas.openxmlformats.org/officeDocument/2006/relationships/font" Target="fonts/Lexend-bold.fntdata"/><Relationship Id="rId132" Type="http://schemas.openxmlformats.org/officeDocument/2006/relationships/font" Target="fonts/MerriweatherLight-bold.fntdata"/><Relationship Id="rId131" Type="http://schemas.openxmlformats.org/officeDocument/2006/relationships/font" Target="fonts/MerriweatherLight-regular.fntdata"/><Relationship Id="rId130" Type="http://schemas.openxmlformats.org/officeDocument/2006/relationships/font" Target="fonts/HeptaSlabMedium-bold.fntdata"/><Relationship Id="rId136" Type="http://schemas.openxmlformats.org/officeDocument/2006/relationships/font" Target="fonts/Lexend-regular.fntdata"/><Relationship Id="rId135" Type="http://schemas.openxmlformats.org/officeDocument/2006/relationships/font" Target="fonts/Vidaloka-regular.fntdata"/><Relationship Id="rId134" Type="http://schemas.openxmlformats.org/officeDocument/2006/relationships/font" Target="fonts/MerriweatherLight-boldItalic.fntdata"/><Relationship Id="rId133" Type="http://schemas.openxmlformats.org/officeDocument/2006/relationships/font" Target="fonts/MerriweatherLight-italic.fntdata"/><Relationship Id="rId62" Type="http://schemas.openxmlformats.org/officeDocument/2006/relationships/slide" Target="slides/slide50.xml"/><Relationship Id="rId61" Type="http://schemas.openxmlformats.org/officeDocument/2006/relationships/slide" Target="slides/slide49.xml"/><Relationship Id="rId64" Type="http://schemas.openxmlformats.org/officeDocument/2006/relationships/slide" Target="slides/slide52.xml"/><Relationship Id="rId63" Type="http://schemas.openxmlformats.org/officeDocument/2006/relationships/slide" Target="slides/slide51.xml"/><Relationship Id="rId66" Type="http://schemas.openxmlformats.org/officeDocument/2006/relationships/slide" Target="slides/slide54.xml"/><Relationship Id="rId172" Type="http://schemas.openxmlformats.org/officeDocument/2006/relationships/font" Target="fonts/BarlowMedium-boldItalic.fntdata"/><Relationship Id="rId65" Type="http://schemas.openxmlformats.org/officeDocument/2006/relationships/slide" Target="slides/slide53.xml"/><Relationship Id="rId171" Type="http://schemas.openxmlformats.org/officeDocument/2006/relationships/font" Target="fonts/BarlowMedium-italic.fntdata"/><Relationship Id="rId68" Type="http://schemas.openxmlformats.org/officeDocument/2006/relationships/slide" Target="slides/slide56.xml"/><Relationship Id="rId170" Type="http://schemas.openxmlformats.org/officeDocument/2006/relationships/font" Target="fonts/BarlowMedium-bold.fntdata"/><Relationship Id="rId67" Type="http://schemas.openxmlformats.org/officeDocument/2006/relationships/slide" Target="slides/slide55.xml"/><Relationship Id="rId60" Type="http://schemas.openxmlformats.org/officeDocument/2006/relationships/slide" Target="slides/slide48.xml"/><Relationship Id="rId165" Type="http://schemas.openxmlformats.org/officeDocument/2006/relationships/font" Target="fonts/OpenSansSemiBold-bold.fntdata"/><Relationship Id="rId69" Type="http://schemas.openxmlformats.org/officeDocument/2006/relationships/slide" Target="slides/slide57.xml"/><Relationship Id="rId164" Type="http://schemas.openxmlformats.org/officeDocument/2006/relationships/font" Target="fonts/OpenSansSemiBold-regular.fntdata"/><Relationship Id="rId163" Type="http://schemas.openxmlformats.org/officeDocument/2006/relationships/font" Target="fonts/SourceCodePro-boldItalic.fntdata"/><Relationship Id="rId162" Type="http://schemas.openxmlformats.org/officeDocument/2006/relationships/font" Target="fonts/SourceCodePro-italic.fntdata"/><Relationship Id="rId169" Type="http://schemas.openxmlformats.org/officeDocument/2006/relationships/font" Target="fonts/BarlowMedium-regular.fntdata"/><Relationship Id="rId168" Type="http://schemas.openxmlformats.org/officeDocument/2006/relationships/font" Target="fonts/RussoOne-regular.fntdata"/><Relationship Id="rId167" Type="http://schemas.openxmlformats.org/officeDocument/2006/relationships/font" Target="fonts/OpenSansSemiBold-boldItalic.fntdata"/><Relationship Id="rId166" Type="http://schemas.openxmlformats.org/officeDocument/2006/relationships/font" Target="fonts/OpenSansSemiBold-italic.fntdata"/><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55" Type="http://schemas.openxmlformats.org/officeDocument/2006/relationships/slide" Target="slides/slide43.xml"/><Relationship Id="rId161" Type="http://schemas.openxmlformats.org/officeDocument/2006/relationships/font" Target="fonts/SourceCodePro-bold.fntdata"/><Relationship Id="rId54" Type="http://schemas.openxmlformats.org/officeDocument/2006/relationships/slide" Target="slides/slide42.xml"/><Relationship Id="rId160" Type="http://schemas.openxmlformats.org/officeDocument/2006/relationships/font" Target="fonts/SourceCodePro-regular.fntdata"/><Relationship Id="rId57" Type="http://schemas.openxmlformats.org/officeDocument/2006/relationships/slide" Target="slides/slide45.xml"/><Relationship Id="rId56" Type="http://schemas.openxmlformats.org/officeDocument/2006/relationships/slide" Target="slides/slide44.xml"/><Relationship Id="rId159" Type="http://schemas.openxmlformats.org/officeDocument/2006/relationships/font" Target="fonts/Lato-boldItalic.fntdata"/><Relationship Id="rId59" Type="http://schemas.openxmlformats.org/officeDocument/2006/relationships/slide" Target="slides/slide47.xml"/><Relationship Id="rId154" Type="http://schemas.openxmlformats.org/officeDocument/2006/relationships/font" Target="fonts/Montserrat-italic.fntdata"/><Relationship Id="rId58" Type="http://schemas.openxmlformats.org/officeDocument/2006/relationships/slide" Target="slides/slide46.xml"/><Relationship Id="rId153" Type="http://schemas.openxmlformats.org/officeDocument/2006/relationships/font" Target="fonts/Montserrat-bold.fntdata"/><Relationship Id="rId152" Type="http://schemas.openxmlformats.org/officeDocument/2006/relationships/font" Target="fonts/Montserrat-regular.fntdata"/><Relationship Id="rId151" Type="http://schemas.openxmlformats.org/officeDocument/2006/relationships/font" Target="fonts/Roboto-boldItalic.fntdata"/><Relationship Id="rId158" Type="http://schemas.openxmlformats.org/officeDocument/2006/relationships/font" Target="fonts/Lato-italic.fntdata"/><Relationship Id="rId157" Type="http://schemas.openxmlformats.org/officeDocument/2006/relationships/font" Target="fonts/Lato-bold.fntdata"/><Relationship Id="rId156" Type="http://schemas.openxmlformats.org/officeDocument/2006/relationships/font" Target="fonts/Lato-regular.fntdata"/><Relationship Id="rId155"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31d6fed56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31d6fed56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31c26e6ff57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g31c26e6ff57_2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31da443e97c_29_2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31da443e97c_29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31da443e97c_3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31da443e97c_3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31da443e97c_47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31da443e97c_47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31da443e97c_47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31da443e97c_47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31da443e97c_47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31da443e97c_47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31da443e97c_47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6" name="Google Shape;2826;g31da443e97c_47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31da443e97c_47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31da443e97c_47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31da443e97c_47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31da443e97c_47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31da443e97c_47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31da443e97c_47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31da443e97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31da443e97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31c26e6ff57_2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g31c26e6ff57_2_4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31da443e97c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31da443e97c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31da443e97c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31da443e97c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31da443e97c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31da443e97c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31c26e6ff57_2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g31c26e6ff57_2_6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31c26e6ff57_2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g31c26e6ff57_2_7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31d3b5061b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g31d3b5061b3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31d3b5061b3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g31d3b5061b3_9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31d3b5061b3_9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g31d3b5061b3_9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31d3b5061b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g31d3b5061b3_1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31d5c97da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g31d5c97da3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31d80d9dae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31d80d9dae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31da443e97c_4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31da443e97c_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31d80d9da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31d80d9da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31d80d9dae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31d80d9dae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31d80d9dae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31d80d9dae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31d80d9dae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31d80d9da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31d80d9da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31d80d9da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31d80d9dae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31d80d9dae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31d80d9dae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31d80d9dae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31d80d9dae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31d80d9dae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2d69073e20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2d69073e20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31c26e6ff5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31c26e6ff5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31d6fed56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31d6fed56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31c26e6ff5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31c26e6ff5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31c26e6ff57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31c26e6ff57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31c26e6ff57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31c26e6ff57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31c26e6ff57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31c26e6ff57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31c26e6ff57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31c26e6ff57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31c26e6ff57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31c26e6ff57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g31d8637f7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31d8637f7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31d8637f7b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31d8637f7b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31d5c97da3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31d5c97da3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31d5c97da3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31d5c97da3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31d6fed56f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31d6fed56f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31d5c97da3c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31d5c97da3c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31d9cd9038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31d9cd9038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31d65f86d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31d65f86d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31d65f86d3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31d65f86d3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31d8637f7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31d8637f7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31d8637f7b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31d8637f7b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31d8637f7b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31d8637f7b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31d8637f7b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31d8637f7b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31da443e97c_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31da443e97c_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31d8637f7b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31d8637f7b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31ce76b8659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31ce76b8659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31d8637f7b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31d8637f7b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31d9cd90387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31d9cd903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31d9cd9038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31d9cd9038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31d9cd9038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31d9cd9038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g31d9cd9038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3" name="Google Shape;2453;g31d9cd9038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31d9cd9038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31d9cd9038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31d9cd9038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31d9cd9038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31d9cd9038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31d9cd9038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31d9cd9038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31d9cd9038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31da443e97c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31da443e97c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31ce76b8659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31ce76b8659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31da443e97c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31da443e97c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31da443e97c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31da443e97c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31da443e97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31da443e97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31da443e97c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31da443e97c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31da443e97c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31da443e97c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31da443e97c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31da443e97c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31da443e97c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31da443e97c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31da443e97c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31da443e97c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31da443e97c_2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31da443e97c_2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31da443e97c_2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31da443e97c_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31ce76b8659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31ce76b8659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31da443e97c_2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31da443e97c_2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31da443e97c_2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31da443e97c_2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31da443e97c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31da443e97c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31da443e97c_2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31da443e97c_2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31da443e97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31da443e97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31da443e97c_4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31da443e97c_4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31da443e97c_4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31da443e97c_4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31da443e97c_4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31da443e97c_4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g31da443e97c_13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31da443e97c_13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31da443e97c_13_1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31da443e97c_13_1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31ce76b8659_0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31ce76b8659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31da443e97c_13_1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31da443e97c_13_1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31da443e97c_13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31da443e97c_13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g31da443e97c_13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31da443e97c_13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31da443e97c_3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31da443e97c_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31da443e97c_3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31da443e97c_3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31da443e97c_38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31da443e97c_38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31da443e97c_2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31da443e97c_2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g31da443e97c_2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5" name="Google Shape;2685;g31da443e97c_2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31da443e97c_2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31da443e97c_2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31da443e97c_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31da443e97c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31c26e6ff5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g31c26e6ff5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31da443e97c_28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31da443e97c_28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31da443e97c_28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1" name="Google Shape;2721;g31da443e97c_28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31da443e97c_28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31da443e97c_28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31da443e97c_28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31da443e97c_28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31da443e97c_28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31da443e97c_28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31da443e97c_29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31da443e97c_29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31da443e97c_29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31da443e97c_29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31da443e97c_29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31da443e97c_29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31da443e97c_29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31da443e97c_29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31da443e97c_29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31da443e97c_29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4" name="Shape 784"/>
        <p:cNvGrpSpPr/>
        <p:nvPr/>
      </p:nvGrpSpPr>
      <p:grpSpPr>
        <a:xfrm>
          <a:off x="0" y="0"/>
          <a:ext cx="0" cy="0"/>
          <a:chOff x="0" y="0"/>
          <a:chExt cx="0" cy="0"/>
        </a:xfrm>
      </p:grpSpPr>
      <p:sp>
        <p:nvSpPr>
          <p:cNvPr id="785" name="Google Shape;785;p105"/>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786" name="Google Shape;786;p10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87" name="Google Shape;787;p10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88" name="Google Shape;788;p105"/>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9" name="Shape 789"/>
        <p:cNvGrpSpPr/>
        <p:nvPr/>
      </p:nvGrpSpPr>
      <p:grpSpPr>
        <a:xfrm>
          <a:off x="0" y="0"/>
          <a:ext cx="0" cy="0"/>
          <a:chOff x="0" y="0"/>
          <a:chExt cx="0" cy="0"/>
        </a:xfrm>
      </p:grpSpPr>
      <p:sp>
        <p:nvSpPr>
          <p:cNvPr id="790" name="Google Shape;790;p106"/>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1" name="Google Shape;791;p106"/>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792" name="Google Shape;792;p10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93" name="Google Shape;793;p10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94" name="Google Shape;794;p10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95" name="Google Shape;795;p10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96" name="Shape 796"/>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97" name="Shape 797"/>
        <p:cNvGrpSpPr/>
        <p:nvPr/>
      </p:nvGrpSpPr>
      <p:grpSpPr>
        <a:xfrm>
          <a:off x="0" y="0"/>
          <a:ext cx="0" cy="0"/>
          <a:chOff x="0" y="0"/>
          <a:chExt cx="0" cy="0"/>
        </a:xfrm>
      </p:grpSpPr>
      <p:sp>
        <p:nvSpPr>
          <p:cNvPr id="798" name="Google Shape;798;p108"/>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9" name="Google Shape;799;p108"/>
          <p:cNvSpPr txBox="1"/>
          <p:nvPr>
            <p:ph idx="1" type="subTitle"/>
          </p:nvPr>
        </p:nvSpPr>
        <p:spPr>
          <a:xfrm>
            <a:off x="5859325" y="1405390"/>
            <a:ext cx="2486100" cy="40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800" name="Google Shape;800;p108"/>
          <p:cNvSpPr txBox="1"/>
          <p:nvPr>
            <p:ph idx="2" type="subTitle"/>
          </p:nvPr>
        </p:nvSpPr>
        <p:spPr>
          <a:xfrm>
            <a:off x="5859325" y="1806417"/>
            <a:ext cx="2486100" cy="61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1" name="Google Shape;801;p108"/>
          <p:cNvSpPr txBox="1"/>
          <p:nvPr>
            <p:ph idx="3" type="subTitle"/>
          </p:nvPr>
        </p:nvSpPr>
        <p:spPr>
          <a:xfrm>
            <a:off x="1903925" y="1405390"/>
            <a:ext cx="2486100" cy="40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802" name="Google Shape;802;p108"/>
          <p:cNvSpPr txBox="1"/>
          <p:nvPr>
            <p:ph idx="4" type="subTitle"/>
          </p:nvPr>
        </p:nvSpPr>
        <p:spPr>
          <a:xfrm>
            <a:off x="1903925" y="1806417"/>
            <a:ext cx="2486100" cy="61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3" name="Google Shape;803;p108"/>
          <p:cNvSpPr txBox="1"/>
          <p:nvPr>
            <p:ph idx="5" type="subTitle"/>
          </p:nvPr>
        </p:nvSpPr>
        <p:spPr>
          <a:xfrm>
            <a:off x="5859325" y="3171118"/>
            <a:ext cx="2486100" cy="46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804" name="Google Shape;804;p108"/>
          <p:cNvSpPr txBox="1"/>
          <p:nvPr>
            <p:ph idx="6" type="subTitle"/>
          </p:nvPr>
        </p:nvSpPr>
        <p:spPr>
          <a:xfrm>
            <a:off x="5859325" y="3565487"/>
            <a:ext cx="2486100" cy="61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5" name="Google Shape;805;p108"/>
          <p:cNvSpPr txBox="1"/>
          <p:nvPr>
            <p:ph idx="7" type="subTitle"/>
          </p:nvPr>
        </p:nvSpPr>
        <p:spPr>
          <a:xfrm>
            <a:off x="1903925" y="3171118"/>
            <a:ext cx="2486100" cy="46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806" name="Google Shape;806;p108"/>
          <p:cNvSpPr txBox="1"/>
          <p:nvPr>
            <p:ph idx="8" type="subTitle"/>
          </p:nvPr>
        </p:nvSpPr>
        <p:spPr>
          <a:xfrm>
            <a:off x="1903975" y="3565487"/>
            <a:ext cx="2486100" cy="61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7" name="Google Shape;807;p108"/>
          <p:cNvSpPr txBox="1"/>
          <p:nvPr>
            <p:ph hasCustomPrompt="1" idx="9" type="title"/>
          </p:nvPr>
        </p:nvSpPr>
        <p:spPr>
          <a:xfrm>
            <a:off x="798575" y="1417915"/>
            <a:ext cx="10392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808" name="Google Shape;808;p108"/>
          <p:cNvSpPr txBox="1"/>
          <p:nvPr>
            <p:ph hasCustomPrompt="1" idx="13" type="title"/>
          </p:nvPr>
        </p:nvSpPr>
        <p:spPr>
          <a:xfrm>
            <a:off x="4753975" y="1403976"/>
            <a:ext cx="10392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809" name="Google Shape;809;p108"/>
          <p:cNvSpPr txBox="1"/>
          <p:nvPr>
            <p:ph hasCustomPrompt="1" idx="14" type="title"/>
          </p:nvPr>
        </p:nvSpPr>
        <p:spPr>
          <a:xfrm>
            <a:off x="798625" y="3176773"/>
            <a:ext cx="10392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810" name="Google Shape;810;p108"/>
          <p:cNvSpPr txBox="1"/>
          <p:nvPr>
            <p:ph hasCustomPrompt="1" idx="15" type="title"/>
          </p:nvPr>
        </p:nvSpPr>
        <p:spPr>
          <a:xfrm>
            <a:off x="4753975" y="3162833"/>
            <a:ext cx="10392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cxnSp>
        <p:nvCxnSpPr>
          <p:cNvPr id="811" name="Google Shape;811;p10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12" name="Google Shape;812;p10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13" name="Shape 813"/>
        <p:cNvGrpSpPr/>
        <p:nvPr/>
      </p:nvGrpSpPr>
      <p:grpSpPr>
        <a:xfrm>
          <a:off x="0" y="0"/>
          <a:ext cx="0" cy="0"/>
          <a:chOff x="0" y="0"/>
          <a:chExt cx="0" cy="0"/>
        </a:xfrm>
      </p:grpSpPr>
      <p:sp>
        <p:nvSpPr>
          <p:cNvPr id="814" name="Google Shape;814;p109"/>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15" name="Google Shape;815;p109"/>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816" name="Google Shape;816;p109"/>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17" name="Google Shape;817;p109"/>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18" name="Google Shape;818;p109"/>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819" name="Google Shape;819;p109"/>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20" name="Google Shape;820;p109"/>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1" name="Google Shape;821;p109"/>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822" name="Google Shape;822;p109"/>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23" name="Google Shape;823;p109"/>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4" name="Google Shape;824;p109"/>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825" name="Google Shape;825;p109"/>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26" name="Google Shape;826;p109"/>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7" name="Google Shape;827;p109"/>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828" name="Google Shape;828;p109"/>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29" name="Google Shape;829;p109"/>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30" name="Google Shape;830;p109"/>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831" name="Google Shape;831;p109"/>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832" name="Google Shape;832;p109"/>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833" name="Google Shape;833;p10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34" name="Google Shape;834;p10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35" name="Google Shape;835;p10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36" name="Google Shape;836;p10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37" name="Shape 837"/>
        <p:cNvGrpSpPr/>
        <p:nvPr/>
      </p:nvGrpSpPr>
      <p:grpSpPr>
        <a:xfrm>
          <a:off x="0" y="0"/>
          <a:ext cx="0" cy="0"/>
          <a:chOff x="0" y="0"/>
          <a:chExt cx="0" cy="0"/>
        </a:xfrm>
      </p:grpSpPr>
      <p:sp>
        <p:nvSpPr>
          <p:cNvPr id="838" name="Google Shape;838;p110"/>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a:lvl1pPr>
            <a:lvl2pPr lvl="1" algn="ctr">
              <a:spcBef>
                <a:spcPts val="0"/>
              </a:spcBef>
              <a:spcAft>
                <a:spcPts val="0"/>
              </a:spcAft>
              <a:buSzPts val="4800"/>
              <a:buFont typeface="Crimson Text"/>
              <a:buNone/>
              <a:defRPr sz="4800">
                <a:latin typeface="Crimson Text"/>
                <a:ea typeface="Crimson Text"/>
                <a:cs typeface="Crimson Text"/>
                <a:sym typeface="Crimson Text"/>
              </a:defRPr>
            </a:lvl2pPr>
            <a:lvl3pPr lvl="2" algn="ctr">
              <a:spcBef>
                <a:spcPts val="0"/>
              </a:spcBef>
              <a:spcAft>
                <a:spcPts val="0"/>
              </a:spcAft>
              <a:buSzPts val="4800"/>
              <a:buFont typeface="Crimson Text"/>
              <a:buNone/>
              <a:defRPr sz="4800">
                <a:latin typeface="Crimson Text"/>
                <a:ea typeface="Crimson Text"/>
                <a:cs typeface="Crimson Text"/>
                <a:sym typeface="Crimson Text"/>
              </a:defRPr>
            </a:lvl3pPr>
            <a:lvl4pPr lvl="3" algn="ctr">
              <a:spcBef>
                <a:spcPts val="0"/>
              </a:spcBef>
              <a:spcAft>
                <a:spcPts val="0"/>
              </a:spcAft>
              <a:buSzPts val="4800"/>
              <a:buFont typeface="Crimson Text"/>
              <a:buNone/>
              <a:defRPr sz="4800">
                <a:latin typeface="Crimson Text"/>
                <a:ea typeface="Crimson Text"/>
                <a:cs typeface="Crimson Text"/>
                <a:sym typeface="Crimson Text"/>
              </a:defRPr>
            </a:lvl4pPr>
            <a:lvl5pPr lvl="4" algn="ctr">
              <a:spcBef>
                <a:spcPts val="0"/>
              </a:spcBef>
              <a:spcAft>
                <a:spcPts val="0"/>
              </a:spcAft>
              <a:buSzPts val="4800"/>
              <a:buFont typeface="Crimson Text"/>
              <a:buNone/>
              <a:defRPr sz="4800">
                <a:latin typeface="Crimson Text"/>
                <a:ea typeface="Crimson Text"/>
                <a:cs typeface="Crimson Text"/>
                <a:sym typeface="Crimson Text"/>
              </a:defRPr>
            </a:lvl5pPr>
            <a:lvl6pPr lvl="5" algn="ctr">
              <a:spcBef>
                <a:spcPts val="0"/>
              </a:spcBef>
              <a:spcAft>
                <a:spcPts val="0"/>
              </a:spcAft>
              <a:buSzPts val="4800"/>
              <a:buFont typeface="Crimson Text"/>
              <a:buNone/>
              <a:defRPr sz="4800">
                <a:latin typeface="Crimson Text"/>
                <a:ea typeface="Crimson Text"/>
                <a:cs typeface="Crimson Text"/>
                <a:sym typeface="Crimson Text"/>
              </a:defRPr>
            </a:lvl6pPr>
            <a:lvl7pPr lvl="6" algn="ctr">
              <a:spcBef>
                <a:spcPts val="0"/>
              </a:spcBef>
              <a:spcAft>
                <a:spcPts val="0"/>
              </a:spcAft>
              <a:buSzPts val="4800"/>
              <a:buFont typeface="Crimson Text"/>
              <a:buNone/>
              <a:defRPr sz="4800">
                <a:latin typeface="Crimson Text"/>
                <a:ea typeface="Crimson Text"/>
                <a:cs typeface="Crimson Text"/>
                <a:sym typeface="Crimson Text"/>
              </a:defRPr>
            </a:lvl7pPr>
            <a:lvl8pPr lvl="7" algn="ctr">
              <a:spcBef>
                <a:spcPts val="0"/>
              </a:spcBef>
              <a:spcAft>
                <a:spcPts val="0"/>
              </a:spcAft>
              <a:buSzPts val="4800"/>
              <a:buFont typeface="Crimson Text"/>
              <a:buNone/>
              <a:defRPr sz="4800">
                <a:latin typeface="Crimson Text"/>
                <a:ea typeface="Crimson Text"/>
                <a:cs typeface="Crimson Text"/>
                <a:sym typeface="Crimson Text"/>
              </a:defRPr>
            </a:lvl8pPr>
            <a:lvl9pPr lvl="8"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839" name="Google Shape;839;p110"/>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840" name="Google Shape;840;p1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41" name="Google Shape;841;p1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842" name="Shape 842"/>
        <p:cNvGrpSpPr/>
        <p:nvPr/>
      </p:nvGrpSpPr>
      <p:grpSpPr>
        <a:xfrm>
          <a:off x="0" y="0"/>
          <a:ext cx="0" cy="0"/>
          <a:chOff x="0" y="0"/>
          <a:chExt cx="0" cy="0"/>
        </a:xfrm>
      </p:grpSpPr>
      <p:sp>
        <p:nvSpPr>
          <p:cNvPr id="843" name="Google Shape;843;p111"/>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lgn="ctr">
              <a:spcBef>
                <a:spcPts val="0"/>
              </a:spcBef>
              <a:spcAft>
                <a:spcPts val="0"/>
              </a:spcAft>
              <a:buSzPts val="4800"/>
              <a:buFont typeface="Crimson Text"/>
              <a:buNone/>
              <a:defRPr sz="4800">
                <a:latin typeface="Crimson Text"/>
                <a:ea typeface="Crimson Text"/>
                <a:cs typeface="Crimson Text"/>
                <a:sym typeface="Crimson Text"/>
              </a:defRPr>
            </a:lvl2pPr>
            <a:lvl3pPr lvl="2" algn="ctr">
              <a:spcBef>
                <a:spcPts val="0"/>
              </a:spcBef>
              <a:spcAft>
                <a:spcPts val="0"/>
              </a:spcAft>
              <a:buSzPts val="4800"/>
              <a:buFont typeface="Crimson Text"/>
              <a:buNone/>
              <a:defRPr sz="4800">
                <a:latin typeface="Crimson Text"/>
                <a:ea typeface="Crimson Text"/>
                <a:cs typeface="Crimson Text"/>
                <a:sym typeface="Crimson Text"/>
              </a:defRPr>
            </a:lvl3pPr>
            <a:lvl4pPr lvl="3" algn="ctr">
              <a:spcBef>
                <a:spcPts val="0"/>
              </a:spcBef>
              <a:spcAft>
                <a:spcPts val="0"/>
              </a:spcAft>
              <a:buSzPts val="4800"/>
              <a:buFont typeface="Crimson Text"/>
              <a:buNone/>
              <a:defRPr sz="4800">
                <a:latin typeface="Crimson Text"/>
                <a:ea typeface="Crimson Text"/>
                <a:cs typeface="Crimson Text"/>
                <a:sym typeface="Crimson Text"/>
              </a:defRPr>
            </a:lvl4pPr>
            <a:lvl5pPr lvl="4" algn="ctr">
              <a:spcBef>
                <a:spcPts val="0"/>
              </a:spcBef>
              <a:spcAft>
                <a:spcPts val="0"/>
              </a:spcAft>
              <a:buSzPts val="4800"/>
              <a:buFont typeface="Crimson Text"/>
              <a:buNone/>
              <a:defRPr sz="4800">
                <a:latin typeface="Crimson Text"/>
                <a:ea typeface="Crimson Text"/>
                <a:cs typeface="Crimson Text"/>
                <a:sym typeface="Crimson Text"/>
              </a:defRPr>
            </a:lvl5pPr>
            <a:lvl6pPr lvl="5" algn="ctr">
              <a:spcBef>
                <a:spcPts val="0"/>
              </a:spcBef>
              <a:spcAft>
                <a:spcPts val="0"/>
              </a:spcAft>
              <a:buSzPts val="4800"/>
              <a:buFont typeface="Crimson Text"/>
              <a:buNone/>
              <a:defRPr sz="4800">
                <a:latin typeface="Crimson Text"/>
                <a:ea typeface="Crimson Text"/>
                <a:cs typeface="Crimson Text"/>
                <a:sym typeface="Crimson Text"/>
              </a:defRPr>
            </a:lvl6pPr>
            <a:lvl7pPr lvl="6" algn="ctr">
              <a:spcBef>
                <a:spcPts val="0"/>
              </a:spcBef>
              <a:spcAft>
                <a:spcPts val="0"/>
              </a:spcAft>
              <a:buSzPts val="4800"/>
              <a:buFont typeface="Crimson Text"/>
              <a:buNone/>
              <a:defRPr sz="4800">
                <a:latin typeface="Crimson Text"/>
                <a:ea typeface="Crimson Text"/>
                <a:cs typeface="Crimson Text"/>
                <a:sym typeface="Crimson Text"/>
              </a:defRPr>
            </a:lvl7pPr>
            <a:lvl8pPr lvl="7" algn="ctr">
              <a:spcBef>
                <a:spcPts val="0"/>
              </a:spcBef>
              <a:spcAft>
                <a:spcPts val="0"/>
              </a:spcAft>
              <a:buSzPts val="4800"/>
              <a:buFont typeface="Crimson Text"/>
              <a:buNone/>
              <a:defRPr sz="4800">
                <a:latin typeface="Crimson Text"/>
                <a:ea typeface="Crimson Text"/>
                <a:cs typeface="Crimson Text"/>
                <a:sym typeface="Crimson Text"/>
              </a:defRPr>
            </a:lvl8pPr>
            <a:lvl9pPr lvl="8"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844" name="Google Shape;844;p111"/>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845" name="Google Shape;845;p1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46" name="Google Shape;846;p1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47" name="Google Shape;847;p11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48" name="Google Shape;848;p11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849" name="Shape 849"/>
        <p:cNvGrpSpPr/>
        <p:nvPr/>
      </p:nvGrpSpPr>
      <p:grpSpPr>
        <a:xfrm>
          <a:off x="0" y="0"/>
          <a:ext cx="0" cy="0"/>
          <a:chOff x="0" y="0"/>
          <a:chExt cx="0" cy="0"/>
        </a:xfrm>
      </p:grpSpPr>
      <p:sp>
        <p:nvSpPr>
          <p:cNvPr id="850" name="Google Shape;850;p112"/>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Clr>
                <a:schemeClr val="dk1"/>
              </a:buClr>
              <a:buSzPts val="1400"/>
              <a:buChar char="○"/>
              <a:defRPr/>
            </a:lvl2pPr>
            <a:lvl3pPr lvl="2" algn="ctr">
              <a:spcBef>
                <a:spcPts val="0"/>
              </a:spcBef>
              <a:spcAft>
                <a:spcPts val="0"/>
              </a:spcAft>
              <a:buClr>
                <a:schemeClr val="dk1"/>
              </a:buClr>
              <a:buSzPts val="1400"/>
              <a:buChar char="■"/>
              <a:defRPr/>
            </a:lvl3pPr>
            <a:lvl4pPr lvl="3" algn="ctr">
              <a:spcBef>
                <a:spcPts val="0"/>
              </a:spcBef>
              <a:spcAft>
                <a:spcPts val="0"/>
              </a:spcAft>
              <a:buClr>
                <a:schemeClr val="dk1"/>
              </a:buClr>
              <a:buSzPts val="1400"/>
              <a:buChar char="●"/>
              <a:defRPr/>
            </a:lvl4pPr>
            <a:lvl5pPr lvl="4" algn="ctr">
              <a:spcBef>
                <a:spcPts val="0"/>
              </a:spcBef>
              <a:spcAft>
                <a:spcPts val="0"/>
              </a:spcAft>
              <a:buClr>
                <a:schemeClr val="dk1"/>
              </a:buClr>
              <a:buSzPts val="1400"/>
              <a:buChar char="○"/>
              <a:defRPr/>
            </a:lvl5pPr>
            <a:lvl6pPr lvl="5" algn="ctr">
              <a:spcBef>
                <a:spcPts val="0"/>
              </a:spcBef>
              <a:spcAft>
                <a:spcPts val="0"/>
              </a:spcAft>
              <a:buClr>
                <a:schemeClr val="dk1"/>
              </a:buClr>
              <a:buSzPts val="1400"/>
              <a:buChar char="■"/>
              <a:defRPr/>
            </a:lvl6pPr>
            <a:lvl7pPr lvl="6" algn="ctr">
              <a:spcBef>
                <a:spcPts val="0"/>
              </a:spcBef>
              <a:spcAft>
                <a:spcPts val="0"/>
              </a:spcAft>
              <a:buClr>
                <a:schemeClr val="dk1"/>
              </a:buClr>
              <a:buSzPts val="1400"/>
              <a:buChar char="●"/>
              <a:defRPr/>
            </a:lvl7pPr>
            <a:lvl8pPr lvl="7" algn="ctr">
              <a:spcBef>
                <a:spcPts val="0"/>
              </a:spcBef>
              <a:spcAft>
                <a:spcPts val="0"/>
              </a:spcAft>
              <a:buClr>
                <a:schemeClr val="dk1"/>
              </a:buClr>
              <a:buSzPts val="1400"/>
              <a:buChar char="○"/>
              <a:defRPr/>
            </a:lvl8pPr>
            <a:lvl9pPr lvl="8" algn="ctr">
              <a:spcBef>
                <a:spcPts val="0"/>
              </a:spcBef>
              <a:spcAft>
                <a:spcPts val="0"/>
              </a:spcAft>
              <a:buClr>
                <a:schemeClr val="dk1"/>
              </a:buClr>
              <a:buSzPts val="1400"/>
              <a:buChar char="■"/>
              <a:defRPr/>
            </a:lvl9pPr>
          </a:lstStyle>
          <a:p/>
        </p:txBody>
      </p:sp>
      <p:sp>
        <p:nvSpPr>
          <p:cNvPr id="851" name="Google Shape;851;p112"/>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cxnSp>
        <p:nvCxnSpPr>
          <p:cNvPr id="852" name="Google Shape;852;p11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53" name="Google Shape;853;p11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54" name="Google Shape;854;p11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55" name="Google Shape;855;p11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856" name="Shape 856"/>
        <p:cNvGrpSpPr/>
        <p:nvPr/>
      </p:nvGrpSpPr>
      <p:grpSpPr>
        <a:xfrm>
          <a:off x="0" y="0"/>
          <a:ext cx="0" cy="0"/>
          <a:chOff x="0" y="0"/>
          <a:chExt cx="0" cy="0"/>
        </a:xfrm>
      </p:grpSpPr>
      <p:sp>
        <p:nvSpPr>
          <p:cNvPr id="857" name="Google Shape;857;p113"/>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p:txBody>
      </p:sp>
      <p:sp>
        <p:nvSpPr>
          <p:cNvPr id="858" name="Google Shape;858;p113"/>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859" name="Google Shape;859;p1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60" name="Google Shape;860;p1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861" name="Shape 861"/>
        <p:cNvGrpSpPr/>
        <p:nvPr/>
      </p:nvGrpSpPr>
      <p:grpSpPr>
        <a:xfrm>
          <a:off x="0" y="0"/>
          <a:ext cx="0" cy="0"/>
          <a:chOff x="0" y="0"/>
          <a:chExt cx="0" cy="0"/>
        </a:xfrm>
      </p:grpSpPr>
      <p:sp>
        <p:nvSpPr>
          <p:cNvPr id="862" name="Google Shape;862;p114"/>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a:spcBef>
                <a:spcPts val="0"/>
              </a:spcBef>
              <a:spcAft>
                <a:spcPts val="0"/>
              </a:spcAft>
              <a:buSzPts val="9000"/>
              <a:buNone/>
              <a:defRPr sz="9000"/>
            </a:lvl1pPr>
            <a:lvl2pPr lvl="1">
              <a:spcBef>
                <a:spcPts val="0"/>
              </a:spcBef>
              <a:spcAft>
                <a:spcPts val="0"/>
              </a:spcAft>
              <a:buSzPts val="9000"/>
              <a:buNone/>
              <a:defRPr sz="9000"/>
            </a:lvl2pPr>
            <a:lvl3pPr lvl="2">
              <a:spcBef>
                <a:spcPts val="0"/>
              </a:spcBef>
              <a:spcAft>
                <a:spcPts val="0"/>
              </a:spcAft>
              <a:buSzPts val="9000"/>
              <a:buNone/>
              <a:defRPr sz="9000"/>
            </a:lvl3pPr>
            <a:lvl4pPr lvl="3">
              <a:spcBef>
                <a:spcPts val="0"/>
              </a:spcBef>
              <a:spcAft>
                <a:spcPts val="0"/>
              </a:spcAft>
              <a:buSzPts val="9000"/>
              <a:buNone/>
              <a:defRPr sz="9000"/>
            </a:lvl4pPr>
            <a:lvl5pPr lvl="4">
              <a:spcBef>
                <a:spcPts val="0"/>
              </a:spcBef>
              <a:spcAft>
                <a:spcPts val="0"/>
              </a:spcAft>
              <a:buSzPts val="9000"/>
              <a:buNone/>
              <a:defRPr sz="9000"/>
            </a:lvl5pPr>
            <a:lvl6pPr lvl="5">
              <a:spcBef>
                <a:spcPts val="0"/>
              </a:spcBef>
              <a:spcAft>
                <a:spcPts val="0"/>
              </a:spcAft>
              <a:buSzPts val="9000"/>
              <a:buNone/>
              <a:defRPr sz="9000"/>
            </a:lvl6pPr>
            <a:lvl7pPr lvl="6">
              <a:spcBef>
                <a:spcPts val="0"/>
              </a:spcBef>
              <a:spcAft>
                <a:spcPts val="0"/>
              </a:spcAft>
              <a:buSzPts val="9000"/>
              <a:buNone/>
              <a:defRPr sz="9000"/>
            </a:lvl7pPr>
            <a:lvl8pPr lvl="7">
              <a:spcBef>
                <a:spcPts val="0"/>
              </a:spcBef>
              <a:spcAft>
                <a:spcPts val="0"/>
              </a:spcAft>
              <a:buSzPts val="9000"/>
              <a:buNone/>
              <a:defRPr sz="9000"/>
            </a:lvl8pPr>
            <a:lvl9pPr lvl="8">
              <a:spcBef>
                <a:spcPts val="0"/>
              </a:spcBef>
              <a:spcAft>
                <a:spcPts val="0"/>
              </a:spcAft>
              <a:buSzPts val="9000"/>
              <a:buNone/>
              <a:defRPr sz="9000"/>
            </a:lvl9pPr>
          </a:lstStyle>
          <a:p/>
        </p:txBody>
      </p:sp>
      <p:sp>
        <p:nvSpPr>
          <p:cNvPr id="863" name="Google Shape;863;p114"/>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cxnSp>
        <p:nvCxnSpPr>
          <p:cNvPr id="864" name="Google Shape;864;p1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65" name="Google Shape;865;p1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66" name="Google Shape;866;p1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67" name="Google Shape;867;p1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68" name="Google Shape;868;p11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69" name="Google Shape;869;p11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870" name="Shape 870"/>
        <p:cNvGrpSpPr/>
        <p:nvPr/>
      </p:nvGrpSpPr>
      <p:grpSpPr>
        <a:xfrm>
          <a:off x="0" y="0"/>
          <a:ext cx="0" cy="0"/>
          <a:chOff x="0" y="0"/>
          <a:chExt cx="0" cy="0"/>
        </a:xfrm>
      </p:grpSpPr>
      <p:sp>
        <p:nvSpPr>
          <p:cNvPr id="871" name="Google Shape;871;p115"/>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algn="r">
              <a:spcBef>
                <a:spcPts val="0"/>
              </a:spcBef>
              <a:spcAft>
                <a:spcPts val="0"/>
              </a:spcAft>
              <a:buClr>
                <a:schemeClr val="accent4"/>
              </a:buClr>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72" name="Google Shape;872;p115"/>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algn="r">
              <a:spcBef>
                <a:spcPts val="0"/>
              </a:spcBef>
              <a:spcAft>
                <a:spcPts val="0"/>
              </a:spcAft>
              <a:buSzPts val="6000"/>
              <a:buNone/>
              <a:defRPr sz="7000">
                <a:solidFill>
                  <a:schemeClr val="accent1"/>
                </a:solidFill>
              </a:defRPr>
            </a:lvl1pPr>
            <a:lvl2pPr lvl="1" algn="ctr">
              <a:spcBef>
                <a:spcPts val="0"/>
              </a:spcBef>
              <a:spcAft>
                <a:spcPts val="0"/>
              </a:spcAft>
              <a:buSzPts val="6000"/>
              <a:buNone/>
              <a:defRPr b="1" sz="6000"/>
            </a:lvl2pPr>
            <a:lvl3pPr lvl="2" algn="ctr">
              <a:spcBef>
                <a:spcPts val="0"/>
              </a:spcBef>
              <a:spcAft>
                <a:spcPts val="0"/>
              </a:spcAft>
              <a:buSzPts val="6000"/>
              <a:buNone/>
              <a:defRPr b="1" sz="6000"/>
            </a:lvl3pPr>
            <a:lvl4pPr lvl="3" algn="ctr">
              <a:spcBef>
                <a:spcPts val="0"/>
              </a:spcBef>
              <a:spcAft>
                <a:spcPts val="0"/>
              </a:spcAft>
              <a:buSzPts val="6000"/>
              <a:buNone/>
              <a:defRPr b="1" sz="6000"/>
            </a:lvl4pPr>
            <a:lvl5pPr lvl="4" algn="ctr">
              <a:spcBef>
                <a:spcPts val="0"/>
              </a:spcBef>
              <a:spcAft>
                <a:spcPts val="0"/>
              </a:spcAft>
              <a:buSzPts val="6000"/>
              <a:buNone/>
              <a:defRPr b="1" sz="6000"/>
            </a:lvl5pPr>
            <a:lvl6pPr lvl="5" algn="ctr">
              <a:spcBef>
                <a:spcPts val="0"/>
              </a:spcBef>
              <a:spcAft>
                <a:spcPts val="0"/>
              </a:spcAft>
              <a:buSzPts val="6000"/>
              <a:buNone/>
              <a:defRPr b="1" sz="6000"/>
            </a:lvl6pPr>
            <a:lvl7pPr lvl="6" algn="ctr">
              <a:spcBef>
                <a:spcPts val="0"/>
              </a:spcBef>
              <a:spcAft>
                <a:spcPts val="0"/>
              </a:spcAft>
              <a:buSzPts val="6000"/>
              <a:buNone/>
              <a:defRPr b="1" sz="6000"/>
            </a:lvl7pPr>
            <a:lvl8pPr lvl="7" algn="ctr">
              <a:spcBef>
                <a:spcPts val="0"/>
              </a:spcBef>
              <a:spcAft>
                <a:spcPts val="0"/>
              </a:spcAft>
              <a:buSzPts val="6000"/>
              <a:buNone/>
              <a:defRPr b="1" sz="6000"/>
            </a:lvl8pPr>
            <a:lvl9pPr lvl="8" algn="ctr">
              <a:spcBef>
                <a:spcPts val="0"/>
              </a:spcBef>
              <a:spcAft>
                <a:spcPts val="0"/>
              </a:spcAft>
              <a:buSzPts val="6000"/>
              <a:buNone/>
              <a:defRPr b="1" sz="6000"/>
            </a:lvl9pPr>
          </a:lstStyle>
          <a:p>
            <a:r>
              <a:t>xx%</a:t>
            </a:r>
          </a:p>
        </p:txBody>
      </p:sp>
      <p:sp>
        <p:nvSpPr>
          <p:cNvPr id="873" name="Google Shape;873;p115"/>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874" name="Google Shape;874;p115"/>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75" name="Google Shape;875;p115"/>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76" name="Google Shape;876;p115"/>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77" name="Google Shape;877;p115"/>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878" name="Shape 878"/>
        <p:cNvGrpSpPr/>
        <p:nvPr/>
      </p:nvGrpSpPr>
      <p:grpSpPr>
        <a:xfrm>
          <a:off x="0" y="0"/>
          <a:ext cx="0" cy="0"/>
          <a:chOff x="0" y="0"/>
          <a:chExt cx="0" cy="0"/>
        </a:xfrm>
      </p:grpSpPr>
      <p:sp>
        <p:nvSpPr>
          <p:cNvPr id="879" name="Google Shape;879;p1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880" name="Google Shape;880;p1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1" name="Google Shape;881;p1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2" name="Google Shape;882;p116"/>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883" name="Shape 883"/>
        <p:cNvGrpSpPr/>
        <p:nvPr/>
      </p:nvGrpSpPr>
      <p:grpSpPr>
        <a:xfrm>
          <a:off x="0" y="0"/>
          <a:ext cx="0" cy="0"/>
          <a:chOff x="0" y="0"/>
          <a:chExt cx="0" cy="0"/>
        </a:xfrm>
      </p:grpSpPr>
      <p:cxnSp>
        <p:nvCxnSpPr>
          <p:cNvPr id="884" name="Google Shape;884;p1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5" name="Google Shape;885;p1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6" name="Google Shape;886;p1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87" name="Google Shape;887;p1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88" name="Google Shape;888;p11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889" name="Google Shape;889;p11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890" name="Google Shape;890;p11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891" name="Shape 891"/>
        <p:cNvGrpSpPr/>
        <p:nvPr/>
      </p:nvGrpSpPr>
      <p:grpSpPr>
        <a:xfrm>
          <a:off x="0" y="0"/>
          <a:ext cx="0" cy="0"/>
          <a:chOff x="0" y="0"/>
          <a:chExt cx="0" cy="0"/>
        </a:xfrm>
      </p:grpSpPr>
      <p:sp>
        <p:nvSpPr>
          <p:cNvPr id="892" name="Google Shape;892;p118"/>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3" name="Google Shape;893;p118"/>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894" name="Google Shape;894;p118"/>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95" name="Google Shape;895;p118"/>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896" name="Google Shape;896;p118"/>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97" name="Google Shape;897;p118"/>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898" name="Google Shape;898;p118"/>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99" name="Google Shape;899;p118"/>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900" name="Google Shape;900;p118"/>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901" name="Google Shape;901;p1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02" name="Google Shape;902;p1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903" name="Shape 903"/>
        <p:cNvGrpSpPr/>
        <p:nvPr/>
      </p:nvGrpSpPr>
      <p:grpSpPr>
        <a:xfrm>
          <a:off x="0" y="0"/>
          <a:ext cx="0" cy="0"/>
          <a:chOff x="0" y="0"/>
          <a:chExt cx="0" cy="0"/>
        </a:xfrm>
      </p:grpSpPr>
      <p:cxnSp>
        <p:nvCxnSpPr>
          <p:cNvPr id="904" name="Google Shape;904;p1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05" name="Google Shape;905;p1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06" name="Google Shape;906;p1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07" name="Google Shape;907;p1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908" name="Google Shape;908;p119"/>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909" name="Shape 909"/>
        <p:cNvGrpSpPr/>
        <p:nvPr/>
      </p:nvGrpSpPr>
      <p:grpSpPr>
        <a:xfrm>
          <a:off x="0" y="0"/>
          <a:ext cx="0" cy="0"/>
          <a:chOff x="0" y="0"/>
          <a:chExt cx="0" cy="0"/>
        </a:xfrm>
      </p:grpSpPr>
      <p:sp>
        <p:nvSpPr>
          <p:cNvPr id="910" name="Google Shape;910;p120"/>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12000">
                <a:solidFill>
                  <a:schemeClr val="accent1"/>
                </a:solidFill>
              </a:defRPr>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911" name="Google Shape;911;p120"/>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cxnSp>
        <p:nvCxnSpPr>
          <p:cNvPr id="912" name="Google Shape;912;p1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13" name="Google Shape;913;p1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14" name="Google Shape;914;p12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15" name="Google Shape;915;p12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916" name="Shape 916"/>
        <p:cNvGrpSpPr/>
        <p:nvPr/>
      </p:nvGrpSpPr>
      <p:grpSpPr>
        <a:xfrm>
          <a:off x="0" y="0"/>
          <a:ext cx="0" cy="0"/>
          <a:chOff x="0" y="0"/>
          <a:chExt cx="0" cy="0"/>
        </a:xfrm>
      </p:grpSpPr>
      <p:sp>
        <p:nvSpPr>
          <p:cNvPr id="917" name="Google Shape;917;p121"/>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a:spcBef>
                <a:spcPts val="0"/>
              </a:spcBef>
              <a:spcAft>
                <a:spcPts val="0"/>
              </a:spcAft>
              <a:buSzPts val="3600"/>
              <a:buNone/>
              <a:defRPr sz="3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18" name="Google Shape;918;p121"/>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7000">
                <a:solidFill>
                  <a:schemeClr val="accent1"/>
                </a:solidFill>
              </a:defRPr>
            </a:lvl1pPr>
            <a:lvl2pPr lvl="1">
              <a:spcBef>
                <a:spcPts val="0"/>
              </a:spcBef>
              <a:spcAft>
                <a:spcPts val="0"/>
              </a:spcAft>
              <a:buSzPts val="6000"/>
              <a:buNone/>
              <a:defRPr b="1" sz="6000"/>
            </a:lvl2pPr>
            <a:lvl3pPr lvl="2">
              <a:spcBef>
                <a:spcPts val="0"/>
              </a:spcBef>
              <a:spcAft>
                <a:spcPts val="0"/>
              </a:spcAft>
              <a:buSzPts val="6000"/>
              <a:buNone/>
              <a:defRPr b="1" sz="6000"/>
            </a:lvl3pPr>
            <a:lvl4pPr lvl="3">
              <a:spcBef>
                <a:spcPts val="0"/>
              </a:spcBef>
              <a:spcAft>
                <a:spcPts val="0"/>
              </a:spcAft>
              <a:buSzPts val="6000"/>
              <a:buNone/>
              <a:defRPr b="1" sz="6000"/>
            </a:lvl4pPr>
            <a:lvl5pPr lvl="4">
              <a:spcBef>
                <a:spcPts val="0"/>
              </a:spcBef>
              <a:spcAft>
                <a:spcPts val="0"/>
              </a:spcAft>
              <a:buSzPts val="6000"/>
              <a:buNone/>
              <a:defRPr b="1" sz="6000"/>
            </a:lvl5pPr>
            <a:lvl6pPr lvl="5">
              <a:spcBef>
                <a:spcPts val="0"/>
              </a:spcBef>
              <a:spcAft>
                <a:spcPts val="0"/>
              </a:spcAft>
              <a:buSzPts val="6000"/>
              <a:buNone/>
              <a:defRPr b="1" sz="6000"/>
            </a:lvl6pPr>
            <a:lvl7pPr lvl="6">
              <a:spcBef>
                <a:spcPts val="0"/>
              </a:spcBef>
              <a:spcAft>
                <a:spcPts val="0"/>
              </a:spcAft>
              <a:buSzPts val="6000"/>
              <a:buNone/>
              <a:defRPr b="1" sz="6000"/>
            </a:lvl7pPr>
            <a:lvl8pPr lvl="7">
              <a:spcBef>
                <a:spcPts val="0"/>
              </a:spcBef>
              <a:spcAft>
                <a:spcPts val="0"/>
              </a:spcAft>
              <a:buSzPts val="6000"/>
              <a:buNone/>
              <a:defRPr b="1" sz="6000"/>
            </a:lvl8pPr>
            <a:lvl9pPr lvl="8">
              <a:spcBef>
                <a:spcPts val="0"/>
              </a:spcBef>
              <a:spcAft>
                <a:spcPts val="0"/>
              </a:spcAft>
              <a:buSzPts val="6000"/>
              <a:buNone/>
              <a:defRPr b="1" sz="6000"/>
            </a:lvl9pPr>
          </a:lstStyle>
          <a:p>
            <a:r>
              <a:t>xx%</a:t>
            </a:r>
          </a:p>
        </p:txBody>
      </p:sp>
      <p:sp>
        <p:nvSpPr>
          <p:cNvPr id="919" name="Google Shape;919;p121"/>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20" name="Google Shape;920;p1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21" name="Google Shape;921;p1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22" name="Google Shape;922;p121"/>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923" name="Shape 923"/>
        <p:cNvGrpSpPr/>
        <p:nvPr/>
      </p:nvGrpSpPr>
      <p:grpSpPr>
        <a:xfrm>
          <a:off x="0" y="0"/>
          <a:ext cx="0" cy="0"/>
          <a:chOff x="0" y="0"/>
          <a:chExt cx="0" cy="0"/>
        </a:xfrm>
      </p:grpSpPr>
      <p:sp>
        <p:nvSpPr>
          <p:cNvPr id="924" name="Google Shape;924;p122"/>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a:spcBef>
                <a:spcPts val="0"/>
              </a:spcBef>
              <a:spcAft>
                <a:spcPts val="0"/>
              </a:spcAft>
              <a:buSzPts val="3600"/>
              <a:buNone/>
              <a:defRPr sz="3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925" name="Google Shape;925;p122"/>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7000">
                <a:solidFill>
                  <a:schemeClr val="accent1"/>
                </a:solidFill>
              </a:defRPr>
            </a:lvl1pPr>
            <a:lvl2pPr lvl="1">
              <a:spcBef>
                <a:spcPts val="0"/>
              </a:spcBef>
              <a:spcAft>
                <a:spcPts val="0"/>
              </a:spcAft>
              <a:buSzPts val="6000"/>
              <a:buNone/>
              <a:defRPr b="1" sz="6000"/>
            </a:lvl2pPr>
            <a:lvl3pPr lvl="2">
              <a:spcBef>
                <a:spcPts val="0"/>
              </a:spcBef>
              <a:spcAft>
                <a:spcPts val="0"/>
              </a:spcAft>
              <a:buSzPts val="6000"/>
              <a:buNone/>
              <a:defRPr b="1" sz="6000"/>
            </a:lvl3pPr>
            <a:lvl4pPr lvl="3">
              <a:spcBef>
                <a:spcPts val="0"/>
              </a:spcBef>
              <a:spcAft>
                <a:spcPts val="0"/>
              </a:spcAft>
              <a:buSzPts val="6000"/>
              <a:buNone/>
              <a:defRPr b="1" sz="6000"/>
            </a:lvl4pPr>
            <a:lvl5pPr lvl="4">
              <a:spcBef>
                <a:spcPts val="0"/>
              </a:spcBef>
              <a:spcAft>
                <a:spcPts val="0"/>
              </a:spcAft>
              <a:buSzPts val="6000"/>
              <a:buNone/>
              <a:defRPr b="1" sz="6000"/>
            </a:lvl5pPr>
            <a:lvl6pPr lvl="5">
              <a:spcBef>
                <a:spcPts val="0"/>
              </a:spcBef>
              <a:spcAft>
                <a:spcPts val="0"/>
              </a:spcAft>
              <a:buSzPts val="6000"/>
              <a:buNone/>
              <a:defRPr b="1" sz="6000"/>
            </a:lvl6pPr>
            <a:lvl7pPr lvl="6">
              <a:spcBef>
                <a:spcPts val="0"/>
              </a:spcBef>
              <a:spcAft>
                <a:spcPts val="0"/>
              </a:spcAft>
              <a:buSzPts val="6000"/>
              <a:buNone/>
              <a:defRPr b="1" sz="6000"/>
            </a:lvl7pPr>
            <a:lvl8pPr lvl="7">
              <a:spcBef>
                <a:spcPts val="0"/>
              </a:spcBef>
              <a:spcAft>
                <a:spcPts val="0"/>
              </a:spcAft>
              <a:buSzPts val="6000"/>
              <a:buNone/>
              <a:defRPr b="1" sz="6000"/>
            </a:lvl8pPr>
            <a:lvl9pPr lvl="8">
              <a:spcBef>
                <a:spcPts val="0"/>
              </a:spcBef>
              <a:spcAft>
                <a:spcPts val="0"/>
              </a:spcAft>
              <a:buSzPts val="6000"/>
              <a:buNone/>
              <a:defRPr b="1" sz="6000"/>
            </a:lvl9pPr>
          </a:lstStyle>
          <a:p>
            <a:r>
              <a:t>xx%</a:t>
            </a:r>
          </a:p>
        </p:txBody>
      </p:sp>
      <p:sp>
        <p:nvSpPr>
          <p:cNvPr id="926" name="Google Shape;926;p122"/>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27" name="Google Shape;927;p1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28" name="Google Shape;928;p1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29" name="Google Shape;929;p1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30" name="Google Shape;930;p1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31" name="Google Shape;931;p1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32" name="Google Shape;932;p1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933" name="Shape 933"/>
        <p:cNvGrpSpPr/>
        <p:nvPr/>
      </p:nvGrpSpPr>
      <p:grpSpPr>
        <a:xfrm>
          <a:off x="0" y="0"/>
          <a:ext cx="0" cy="0"/>
          <a:chOff x="0" y="0"/>
          <a:chExt cx="0" cy="0"/>
        </a:xfrm>
      </p:grpSpPr>
      <p:sp>
        <p:nvSpPr>
          <p:cNvPr id="934" name="Google Shape;934;p123"/>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35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5" name="Google Shape;935;p123"/>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cxnSp>
        <p:nvCxnSpPr>
          <p:cNvPr id="936" name="Google Shape;936;p1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7" name="Google Shape;937;p1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8" name="Google Shape;938;p123"/>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939" name="Shape 939"/>
        <p:cNvGrpSpPr/>
        <p:nvPr/>
      </p:nvGrpSpPr>
      <p:grpSpPr>
        <a:xfrm>
          <a:off x="0" y="0"/>
          <a:ext cx="0" cy="0"/>
          <a:chOff x="0" y="0"/>
          <a:chExt cx="0" cy="0"/>
        </a:xfrm>
      </p:grpSpPr>
      <p:sp>
        <p:nvSpPr>
          <p:cNvPr id="940" name="Google Shape;940;p124"/>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35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1" name="Google Shape;941;p124"/>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sz="1400">
                <a:solidFill>
                  <a:schemeClr val="dk1"/>
                </a:solidFill>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cxnSp>
        <p:nvCxnSpPr>
          <p:cNvPr id="942" name="Google Shape;942;p1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43" name="Google Shape;943;p1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44" name="Google Shape;944;p1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45" name="Google Shape;945;p1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46" name="Google Shape;946;p12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47" name="Google Shape;947;p12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SECTION_HEADER_1">
    <p:spTree>
      <p:nvGrpSpPr>
        <p:cNvPr id="130" name="Shape 130"/>
        <p:cNvGrpSpPr/>
        <p:nvPr/>
      </p:nvGrpSpPr>
      <p:grpSpPr>
        <a:xfrm>
          <a:off x="0" y="0"/>
          <a:ext cx="0" cy="0"/>
          <a:chOff x="0" y="0"/>
          <a:chExt cx="0" cy="0"/>
        </a:xfrm>
      </p:grpSpPr>
      <p:sp>
        <p:nvSpPr>
          <p:cNvPr id="131" name="Google Shape;131;p13"/>
          <p:cNvSpPr txBox="1"/>
          <p:nvPr>
            <p:ph type="title"/>
          </p:nvPr>
        </p:nvSpPr>
        <p:spPr>
          <a:xfrm>
            <a:off x="632850" y="1124700"/>
            <a:ext cx="7878300" cy="17415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13"/>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rm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33" name="Google Shape;133;p13"/>
          <p:cNvSpPr txBox="1"/>
          <p:nvPr>
            <p:ph idx="2" type="subTitle"/>
          </p:nvPr>
        </p:nvSpPr>
        <p:spPr>
          <a:xfrm>
            <a:off x="2857500" y="2902000"/>
            <a:ext cx="3765600" cy="9348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100"/>
              <a:buNone/>
              <a:defRPr>
                <a:latin typeface="Barlow Light"/>
                <a:ea typeface="Barlow Light"/>
                <a:cs typeface="Barlow Light"/>
                <a:sym typeface="Barlow Light"/>
              </a:defRPr>
            </a:lvl2pPr>
            <a:lvl3pPr lvl="2">
              <a:spcBef>
                <a:spcPts val="0"/>
              </a:spcBef>
              <a:spcAft>
                <a:spcPts val="0"/>
              </a:spcAft>
              <a:buSzPts val="1100"/>
              <a:buNone/>
              <a:defRPr>
                <a:latin typeface="Barlow Light"/>
                <a:ea typeface="Barlow Light"/>
                <a:cs typeface="Barlow Light"/>
                <a:sym typeface="Barlow Light"/>
              </a:defRPr>
            </a:lvl3pPr>
            <a:lvl4pPr lvl="3">
              <a:spcBef>
                <a:spcPts val="0"/>
              </a:spcBef>
              <a:spcAft>
                <a:spcPts val="0"/>
              </a:spcAft>
              <a:buSzPts val="1100"/>
              <a:buNone/>
              <a:defRPr>
                <a:latin typeface="Barlow Light"/>
                <a:ea typeface="Barlow Light"/>
                <a:cs typeface="Barlow Light"/>
                <a:sym typeface="Barlow Light"/>
              </a:defRPr>
            </a:lvl4pPr>
            <a:lvl5pPr lvl="4">
              <a:spcBef>
                <a:spcPts val="0"/>
              </a:spcBef>
              <a:spcAft>
                <a:spcPts val="0"/>
              </a:spcAft>
              <a:buSzPts val="1100"/>
              <a:buNone/>
              <a:defRPr>
                <a:latin typeface="Barlow Light"/>
                <a:ea typeface="Barlow Light"/>
                <a:cs typeface="Barlow Light"/>
                <a:sym typeface="Barlow Light"/>
              </a:defRPr>
            </a:lvl5pPr>
            <a:lvl6pPr lvl="5">
              <a:spcBef>
                <a:spcPts val="0"/>
              </a:spcBef>
              <a:spcAft>
                <a:spcPts val="0"/>
              </a:spcAft>
              <a:buSzPts val="1100"/>
              <a:buNone/>
              <a:defRPr>
                <a:latin typeface="Barlow Light"/>
                <a:ea typeface="Barlow Light"/>
                <a:cs typeface="Barlow Light"/>
                <a:sym typeface="Barlow Light"/>
              </a:defRPr>
            </a:lvl6pPr>
            <a:lvl7pPr lvl="6">
              <a:spcBef>
                <a:spcPts val="0"/>
              </a:spcBef>
              <a:spcAft>
                <a:spcPts val="0"/>
              </a:spcAft>
              <a:buSzPts val="1100"/>
              <a:buNone/>
              <a:defRPr>
                <a:latin typeface="Barlow Light"/>
                <a:ea typeface="Barlow Light"/>
                <a:cs typeface="Barlow Light"/>
                <a:sym typeface="Barlow Light"/>
              </a:defRPr>
            </a:lvl7pPr>
            <a:lvl8pPr lvl="7">
              <a:spcBef>
                <a:spcPts val="0"/>
              </a:spcBef>
              <a:spcAft>
                <a:spcPts val="0"/>
              </a:spcAft>
              <a:buSzPts val="1100"/>
              <a:buNone/>
              <a:defRPr>
                <a:latin typeface="Barlow Light"/>
                <a:ea typeface="Barlow Light"/>
                <a:cs typeface="Barlow Light"/>
                <a:sym typeface="Barlow Light"/>
              </a:defRPr>
            </a:lvl8pPr>
            <a:lvl9pPr lvl="8">
              <a:spcBef>
                <a:spcPts val="0"/>
              </a:spcBef>
              <a:spcAft>
                <a:spcPts val="0"/>
              </a:spcAft>
              <a:buSzPts val="1100"/>
              <a:buNone/>
              <a:defRPr>
                <a:latin typeface="Barlow Light"/>
                <a:ea typeface="Barlow Light"/>
                <a:cs typeface="Barlow Light"/>
                <a:sym typeface="Barlow Light"/>
              </a:defRPr>
            </a:lvl9pPr>
          </a:lstStyle>
          <a:p/>
        </p:txBody>
      </p:sp>
      <p:sp>
        <p:nvSpPr>
          <p:cNvPr id="134" name="Google Shape;134;p13"/>
          <p:cNvSpPr txBox="1"/>
          <p:nvPr>
            <p:ph idx="12" type="sldNum"/>
          </p:nvPr>
        </p:nvSpPr>
        <p:spPr>
          <a:xfrm>
            <a:off x="8556784" y="4749851"/>
            <a:ext cx="548700" cy="393600"/>
          </a:xfrm>
          <a:prstGeom prst="rect">
            <a:avLst/>
          </a:prstGeom>
        </p:spPr>
        <p:txBody>
          <a:bodyPr anchorCtr="0" anchor="ctr" bIns="91425" lIns="91425" spcFirstLastPara="1" rIns="91425" wrap="square" tIns="91425">
            <a:norm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948" name="Shape 948"/>
        <p:cNvGrpSpPr/>
        <p:nvPr/>
      </p:nvGrpSpPr>
      <p:grpSpPr>
        <a:xfrm>
          <a:off x="0" y="0"/>
          <a:ext cx="0" cy="0"/>
          <a:chOff x="0" y="0"/>
          <a:chExt cx="0" cy="0"/>
        </a:xfrm>
      </p:grpSpPr>
      <p:sp>
        <p:nvSpPr>
          <p:cNvPr id="949" name="Google Shape;949;p125"/>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50" name="Google Shape;950;p125"/>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1" name="Google Shape;951;p125"/>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52" name="Google Shape;952;p125"/>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3" name="Google Shape;953;p125"/>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54" name="Google Shape;954;p125"/>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5" name="Google Shape;955;p125"/>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956" name="Google Shape;956;p1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57" name="Google Shape;957;p1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958" name="Shape 958"/>
        <p:cNvGrpSpPr/>
        <p:nvPr/>
      </p:nvGrpSpPr>
      <p:grpSpPr>
        <a:xfrm>
          <a:off x="0" y="0"/>
          <a:ext cx="0" cy="0"/>
          <a:chOff x="0" y="0"/>
          <a:chExt cx="0" cy="0"/>
        </a:xfrm>
      </p:grpSpPr>
      <p:sp>
        <p:nvSpPr>
          <p:cNvPr id="959" name="Google Shape;959;p126"/>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60" name="Google Shape;960;p126"/>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1" name="Google Shape;961;p126"/>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62" name="Google Shape;962;p126"/>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3" name="Google Shape;963;p126"/>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64" name="Google Shape;964;p126"/>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5" name="Google Shape;965;p126"/>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966" name="Google Shape;966;p126"/>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67" name="Google Shape;967;p126"/>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8" name="Google Shape;968;p126"/>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69" name="Google Shape;969;p126"/>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0" name="Google Shape;970;p126"/>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971" name="Google Shape;971;p126"/>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972" name="Google Shape;972;p1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73" name="Google Shape;973;p1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74" name="Google Shape;974;p12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75" name="Google Shape;975;p12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976" name="Shape 976"/>
        <p:cNvGrpSpPr/>
        <p:nvPr/>
      </p:nvGrpSpPr>
      <p:grpSpPr>
        <a:xfrm>
          <a:off x="0" y="0"/>
          <a:ext cx="0" cy="0"/>
          <a:chOff x="0" y="0"/>
          <a:chExt cx="0" cy="0"/>
        </a:xfrm>
      </p:grpSpPr>
      <p:sp>
        <p:nvSpPr>
          <p:cNvPr id="977" name="Google Shape;977;p127"/>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78" name="Google Shape;978;p127"/>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9" name="Google Shape;979;p127"/>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80" name="Google Shape;980;p127"/>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1" name="Google Shape;981;p127"/>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82" name="Google Shape;982;p127"/>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3" name="Google Shape;983;p127"/>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84" name="Google Shape;984;p127"/>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5" name="Google Shape;985;p127"/>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86" name="Google Shape;986;p127"/>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7" name="Google Shape;987;p127"/>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88" name="Google Shape;988;p127"/>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9" name="Google Shape;989;p127"/>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990" name="Google Shape;990;p1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91" name="Google Shape;991;p1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992" name="Shape 992"/>
        <p:cNvGrpSpPr/>
        <p:nvPr/>
      </p:nvGrpSpPr>
      <p:grpSpPr>
        <a:xfrm>
          <a:off x="0" y="0"/>
          <a:ext cx="0" cy="0"/>
          <a:chOff x="0" y="0"/>
          <a:chExt cx="0" cy="0"/>
        </a:xfrm>
      </p:grpSpPr>
      <p:sp>
        <p:nvSpPr>
          <p:cNvPr id="993" name="Google Shape;993;p128"/>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94" name="Google Shape;994;p128"/>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5" name="Google Shape;995;p128"/>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96" name="Google Shape;996;p128"/>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7" name="Google Shape;997;p128"/>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998" name="Google Shape;998;p128"/>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9" name="Google Shape;999;p128"/>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000" name="Google Shape;1000;p128"/>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1" name="Google Shape;1001;p128"/>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002" name="Google Shape;1002;p128"/>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3" name="Google Shape;1003;p12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004" name="Google Shape;1004;p1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05" name="Google Shape;1005;p1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06" name="Google Shape;1006;p12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07" name="Google Shape;1007;p12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1008" name="Shape 1008"/>
        <p:cNvGrpSpPr/>
        <p:nvPr/>
      </p:nvGrpSpPr>
      <p:grpSpPr>
        <a:xfrm>
          <a:off x="0" y="0"/>
          <a:ext cx="0" cy="0"/>
          <a:chOff x="0" y="0"/>
          <a:chExt cx="0" cy="0"/>
        </a:xfrm>
      </p:grpSpPr>
      <p:sp>
        <p:nvSpPr>
          <p:cNvPr id="1009" name="Google Shape;1009;p129"/>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1010" name="Google Shape;1010;p1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11" name="Google Shape;1011;p1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12" name="Google Shape;1012;p1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13" name="Google Shape;1013;p1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14" name="Google Shape;1014;p1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15" name="Google Shape;1015;p1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1016" name="Shape 1016"/>
        <p:cNvGrpSpPr/>
        <p:nvPr/>
      </p:nvGrpSpPr>
      <p:grpSpPr>
        <a:xfrm>
          <a:off x="0" y="0"/>
          <a:ext cx="0" cy="0"/>
          <a:chOff x="0" y="0"/>
          <a:chExt cx="0" cy="0"/>
        </a:xfrm>
      </p:grpSpPr>
      <p:sp>
        <p:nvSpPr>
          <p:cNvPr id="1017" name="Google Shape;1017;p130"/>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18" name="Google Shape;1018;p130"/>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9" name="Google Shape;1019;p130"/>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20" name="Google Shape;1020;p130"/>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1" name="Google Shape;1021;p130"/>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22" name="Google Shape;1022;p130"/>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3" name="Google Shape;1023;p130"/>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24" name="Google Shape;1024;p130"/>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5" name="Google Shape;1025;p130"/>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026" name="Google Shape;1026;p1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27" name="Google Shape;1027;p1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1028" name="Shape 1028"/>
        <p:cNvGrpSpPr/>
        <p:nvPr/>
      </p:nvGrpSpPr>
      <p:grpSpPr>
        <a:xfrm>
          <a:off x="0" y="0"/>
          <a:ext cx="0" cy="0"/>
          <a:chOff x="0" y="0"/>
          <a:chExt cx="0" cy="0"/>
        </a:xfrm>
      </p:grpSpPr>
      <p:sp>
        <p:nvSpPr>
          <p:cNvPr id="1029" name="Google Shape;1029;p131"/>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30" name="Google Shape;1030;p131"/>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1" name="Google Shape;1031;p131"/>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32" name="Google Shape;1032;p131"/>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3" name="Google Shape;1033;p131"/>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34" name="Google Shape;1034;p131"/>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5" name="Google Shape;1035;p131"/>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036" name="Google Shape;1036;p1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7" name="Google Shape;1037;p1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8" name="Google Shape;1038;p13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1039" name="Shape 1039"/>
        <p:cNvGrpSpPr/>
        <p:nvPr/>
      </p:nvGrpSpPr>
      <p:grpSpPr>
        <a:xfrm>
          <a:off x="0" y="0"/>
          <a:ext cx="0" cy="0"/>
          <a:chOff x="0" y="0"/>
          <a:chExt cx="0" cy="0"/>
        </a:xfrm>
      </p:grpSpPr>
      <p:cxnSp>
        <p:nvCxnSpPr>
          <p:cNvPr id="1040" name="Google Shape;1040;p1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41" name="Google Shape;1041;p1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42" name="Google Shape;1042;p13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43" name="Google Shape;1043;p13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44" name="Google Shape;1044;p13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45" name="Google Shape;1045;p13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046" name="Google Shape;1046;p132"/>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47" name="Google Shape;1047;p132"/>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1048" name="Google Shape;1048;p132"/>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9" name="Google Shape;1049;p132"/>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1050" name="Google Shape;1050;p132"/>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1" name="Google Shape;1051;p132"/>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1052" name="Google Shape;1052;p132"/>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3" name="Google Shape;1053;p132"/>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1054" name="Google Shape;1054;p132"/>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5" name="Google Shape;1055;p132"/>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1056" name="Google Shape;1056;p132"/>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1057" name="Google Shape;1057;p132"/>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1058" name="Google Shape;1058;p132"/>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1059" name="Shape 1059"/>
        <p:cNvGrpSpPr/>
        <p:nvPr/>
      </p:nvGrpSpPr>
      <p:grpSpPr>
        <a:xfrm>
          <a:off x="0" y="0"/>
          <a:ext cx="0" cy="0"/>
          <a:chOff x="0" y="0"/>
          <a:chExt cx="0" cy="0"/>
        </a:xfrm>
      </p:grpSpPr>
      <p:sp>
        <p:nvSpPr>
          <p:cNvPr id="1060" name="Google Shape;1060;p133"/>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61" name="Google Shape;1061;p133"/>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spcBef>
                <a:spcPts val="0"/>
              </a:spcBef>
              <a:spcAft>
                <a:spcPts val="0"/>
              </a:spcAft>
              <a:buClr>
                <a:schemeClr val="accent4"/>
              </a:buClr>
              <a:buSzPts val="1400"/>
              <a:buNone/>
              <a:defRPr>
                <a:solidFill>
                  <a:schemeClr val="accent4"/>
                </a:solidFill>
              </a:defRPr>
            </a:lvl2pPr>
            <a:lvl3pPr lvl="2" algn="ctr">
              <a:spcBef>
                <a:spcPts val="0"/>
              </a:spcBef>
              <a:spcAft>
                <a:spcPts val="0"/>
              </a:spcAft>
              <a:buClr>
                <a:schemeClr val="accent4"/>
              </a:buClr>
              <a:buSzPts val="1400"/>
              <a:buNone/>
              <a:defRPr>
                <a:solidFill>
                  <a:schemeClr val="accent4"/>
                </a:solidFill>
              </a:defRPr>
            </a:lvl3pPr>
            <a:lvl4pPr lvl="3" algn="ctr">
              <a:spcBef>
                <a:spcPts val="0"/>
              </a:spcBef>
              <a:spcAft>
                <a:spcPts val="0"/>
              </a:spcAft>
              <a:buClr>
                <a:schemeClr val="accent4"/>
              </a:buClr>
              <a:buSzPts val="1400"/>
              <a:buNone/>
              <a:defRPr>
                <a:solidFill>
                  <a:schemeClr val="accent4"/>
                </a:solidFill>
              </a:defRPr>
            </a:lvl4pPr>
            <a:lvl5pPr lvl="4" algn="ctr">
              <a:spcBef>
                <a:spcPts val="0"/>
              </a:spcBef>
              <a:spcAft>
                <a:spcPts val="0"/>
              </a:spcAft>
              <a:buClr>
                <a:schemeClr val="accent4"/>
              </a:buClr>
              <a:buSzPts val="1400"/>
              <a:buNone/>
              <a:defRPr>
                <a:solidFill>
                  <a:schemeClr val="accent4"/>
                </a:solidFill>
              </a:defRPr>
            </a:lvl5pPr>
            <a:lvl6pPr lvl="5" algn="ctr">
              <a:spcBef>
                <a:spcPts val="0"/>
              </a:spcBef>
              <a:spcAft>
                <a:spcPts val="0"/>
              </a:spcAft>
              <a:buClr>
                <a:schemeClr val="accent4"/>
              </a:buClr>
              <a:buSzPts val="1400"/>
              <a:buNone/>
              <a:defRPr>
                <a:solidFill>
                  <a:schemeClr val="accent4"/>
                </a:solidFill>
              </a:defRPr>
            </a:lvl6pPr>
            <a:lvl7pPr lvl="6" algn="ctr">
              <a:spcBef>
                <a:spcPts val="0"/>
              </a:spcBef>
              <a:spcAft>
                <a:spcPts val="0"/>
              </a:spcAft>
              <a:buClr>
                <a:schemeClr val="accent4"/>
              </a:buClr>
              <a:buSzPts val="1400"/>
              <a:buNone/>
              <a:defRPr>
                <a:solidFill>
                  <a:schemeClr val="accent4"/>
                </a:solidFill>
              </a:defRPr>
            </a:lvl7pPr>
            <a:lvl8pPr lvl="7" algn="ctr">
              <a:spcBef>
                <a:spcPts val="0"/>
              </a:spcBef>
              <a:spcAft>
                <a:spcPts val="0"/>
              </a:spcAft>
              <a:buClr>
                <a:schemeClr val="accent4"/>
              </a:buClr>
              <a:buSzPts val="1400"/>
              <a:buNone/>
              <a:defRPr>
                <a:solidFill>
                  <a:schemeClr val="accent4"/>
                </a:solidFill>
              </a:defRPr>
            </a:lvl8pPr>
            <a:lvl9pPr lvl="8" algn="ctr">
              <a:spcBef>
                <a:spcPts val="0"/>
              </a:spcBef>
              <a:spcAft>
                <a:spcPts val="0"/>
              </a:spcAft>
              <a:buClr>
                <a:schemeClr val="accent4"/>
              </a:buClr>
              <a:buSzPts val="1400"/>
              <a:buNone/>
              <a:defRPr>
                <a:solidFill>
                  <a:schemeClr val="accent4"/>
                </a:solidFill>
              </a:defRPr>
            </a:lvl9pPr>
          </a:lstStyle>
          <a:p/>
        </p:txBody>
      </p:sp>
      <p:sp>
        <p:nvSpPr>
          <p:cNvPr id="1062" name="Google Shape;1062;p133"/>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63" name="Google Shape;1063;p133"/>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spcBef>
                <a:spcPts val="0"/>
              </a:spcBef>
              <a:spcAft>
                <a:spcPts val="0"/>
              </a:spcAft>
              <a:buClr>
                <a:schemeClr val="accent4"/>
              </a:buClr>
              <a:buSzPts val="1400"/>
              <a:buNone/>
              <a:defRPr>
                <a:solidFill>
                  <a:schemeClr val="accent4"/>
                </a:solidFill>
              </a:defRPr>
            </a:lvl2pPr>
            <a:lvl3pPr lvl="2" algn="ctr">
              <a:spcBef>
                <a:spcPts val="0"/>
              </a:spcBef>
              <a:spcAft>
                <a:spcPts val="0"/>
              </a:spcAft>
              <a:buClr>
                <a:schemeClr val="accent4"/>
              </a:buClr>
              <a:buSzPts val="1400"/>
              <a:buNone/>
              <a:defRPr>
                <a:solidFill>
                  <a:schemeClr val="accent4"/>
                </a:solidFill>
              </a:defRPr>
            </a:lvl3pPr>
            <a:lvl4pPr lvl="3" algn="ctr">
              <a:spcBef>
                <a:spcPts val="0"/>
              </a:spcBef>
              <a:spcAft>
                <a:spcPts val="0"/>
              </a:spcAft>
              <a:buClr>
                <a:schemeClr val="accent4"/>
              </a:buClr>
              <a:buSzPts val="1400"/>
              <a:buNone/>
              <a:defRPr>
                <a:solidFill>
                  <a:schemeClr val="accent4"/>
                </a:solidFill>
              </a:defRPr>
            </a:lvl4pPr>
            <a:lvl5pPr lvl="4" algn="ctr">
              <a:spcBef>
                <a:spcPts val="0"/>
              </a:spcBef>
              <a:spcAft>
                <a:spcPts val="0"/>
              </a:spcAft>
              <a:buClr>
                <a:schemeClr val="accent4"/>
              </a:buClr>
              <a:buSzPts val="1400"/>
              <a:buNone/>
              <a:defRPr>
                <a:solidFill>
                  <a:schemeClr val="accent4"/>
                </a:solidFill>
              </a:defRPr>
            </a:lvl5pPr>
            <a:lvl6pPr lvl="5" algn="ctr">
              <a:spcBef>
                <a:spcPts val="0"/>
              </a:spcBef>
              <a:spcAft>
                <a:spcPts val="0"/>
              </a:spcAft>
              <a:buClr>
                <a:schemeClr val="accent4"/>
              </a:buClr>
              <a:buSzPts val="1400"/>
              <a:buNone/>
              <a:defRPr>
                <a:solidFill>
                  <a:schemeClr val="accent4"/>
                </a:solidFill>
              </a:defRPr>
            </a:lvl6pPr>
            <a:lvl7pPr lvl="6" algn="ctr">
              <a:spcBef>
                <a:spcPts val="0"/>
              </a:spcBef>
              <a:spcAft>
                <a:spcPts val="0"/>
              </a:spcAft>
              <a:buClr>
                <a:schemeClr val="accent4"/>
              </a:buClr>
              <a:buSzPts val="1400"/>
              <a:buNone/>
              <a:defRPr>
                <a:solidFill>
                  <a:schemeClr val="accent4"/>
                </a:solidFill>
              </a:defRPr>
            </a:lvl7pPr>
            <a:lvl8pPr lvl="7" algn="ctr">
              <a:spcBef>
                <a:spcPts val="0"/>
              </a:spcBef>
              <a:spcAft>
                <a:spcPts val="0"/>
              </a:spcAft>
              <a:buClr>
                <a:schemeClr val="accent4"/>
              </a:buClr>
              <a:buSzPts val="1400"/>
              <a:buNone/>
              <a:defRPr>
                <a:solidFill>
                  <a:schemeClr val="accent4"/>
                </a:solidFill>
              </a:defRPr>
            </a:lvl8pPr>
            <a:lvl9pPr lvl="8" algn="ctr">
              <a:spcBef>
                <a:spcPts val="0"/>
              </a:spcBef>
              <a:spcAft>
                <a:spcPts val="0"/>
              </a:spcAft>
              <a:buClr>
                <a:schemeClr val="accent4"/>
              </a:buClr>
              <a:buSzPts val="1400"/>
              <a:buNone/>
              <a:defRPr>
                <a:solidFill>
                  <a:schemeClr val="accent4"/>
                </a:solidFill>
              </a:defRPr>
            </a:lvl9pPr>
          </a:lstStyle>
          <a:p/>
        </p:txBody>
      </p:sp>
      <p:sp>
        <p:nvSpPr>
          <p:cNvPr id="1064" name="Google Shape;1064;p133"/>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65" name="Google Shape;1065;p133"/>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spcBef>
                <a:spcPts val="0"/>
              </a:spcBef>
              <a:spcAft>
                <a:spcPts val="0"/>
              </a:spcAft>
              <a:buClr>
                <a:schemeClr val="accent4"/>
              </a:buClr>
              <a:buSzPts val="1400"/>
              <a:buNone/>
              <a:defRPr>
                <a:solidFill>
                  <a:schemeClr val="accent4"/>
                </a:solidFill>
              </a:defRPr>
            </a:lvl2pPr>
            <a:lvl3pPr lvl="2" algn="ctr">
              <a:spcBef>
                <a:spcPts val="0"/>
              </a:spcBef>
              <a:spcAft>
                <a:spcPts val="0"/>
              </a:spcAft>
              <a:buClr>
                <a:schemeClr val="accent4"/>
              </a:buClr>
              <a:buSzPts val="1400"/>
              <a:buNone/>
              <a:defRPr>
                <a:solidFill>
                  <a:schemeClr val="accent4"/>
                </a:solidFill>
              </a:defRPr>
            </a:lvl3pPr>
            <a:lvl4pPr lvl="3" algn="ctr">
              <a:spcBef>
                <a:spcPts val="0"/>
              </a:spcBef>
              <a:spcAft>
                <a:spcPts val="0"/>
              </a:spcAft>
              <a:buClr>
                <a:schemeClr val="accent4"/>
              </a:buClr>
              <a:buSzPts val="1400"/>
              <a:buNone/>
              <a:defRPr>
                <a:solidFill>
                  <a:schemeClr val="accent4"/>
                </a:solidFill>
              </a:defRPr>
            </a:lvl4pPr>
            <a:lvl5pPr lvl="4" algn="ctr">
              <a:spcBef>
                <a:spcPts val="0"/>
              </a:spcBef>
              <a:spcAft>
                <a:spcPts val="0"/>
              </a:spcAft>
              <a:buClr>
                <a:schemeClr val="accent4"/>
              </a:buClr>
              <a:buSzPts val="1400"/>
              <a:buNone/>
              <a:defRPr>
                <a:solidFill>
                  <a:schemeClr val="accent4"/>
                </a:solidFill>
              </a:defRPr>
            </a:lvl5pPr>
            <a:lvl6pPr lvl="5" algn="ctr">
              <a:spcBef>
                <a:spcPts val="0"/>
              </a:spcBef>
              <a:spcAft>
                <a:spcPts val="0"/>
              </a:spcAft>
              <a:buClr>
                <a:schemeClr val="accent4"/>
              </a:buClr>
              <a:buSzPts val="1400"/>
              <a:buNone/>
              <a:defRPr>
                <a:solidFill>
                  <a:schemeClr val="accent4"/>
                </a:solidFill>
              </a:defRPr>
            </a:lvl6pPr>
            <a:lvl7pPr lvl="6" algn="ctr">
              <a:spcBef>
                <a:spcPts val="0"/>
              </a:spcBef>
              <a:spcAft>
                <a:spcPts val="0"/>
              </a:spcAft>
              <a:buClr>
                <a:schemeClr val="accent4"/>
              </a:buClr>
              <a:buSzPts val="1400"/>
              <a:buNone/>
              <a:defRPr>
                <a:solidFill>
                  <a:schemeClr val="accent4"/>
                </a:solidFill>
              </a:defRPr>
            </a:lvl7pPr>
            <a:lvl8pPr lvl="7" algn="ctr">
              <a:spcBef>
                <a:spcPts val="0"/>
              </a:spcBef>
              <a:spcAft>
                <a:spcPts val="0"/>
              </a:spcAft>
              <a:buClr>
                <a:schemeClr val="accent4"/>
              </a:buClr>
              <a:buSzPts val="1400"/>
              <a:buNone/>
              <a:defRPr>
                <a:solidFill>
                  <a:schemeClr val="accent4"/>
                </a:solidFill>
              </a:defRPr>
            </a:lvl8pPr>
            <a:lvl9pPr lvl="8" algn="ctr">
              <a:spcBef>
                <a:spcPts val="0"/>
              </a:spcBef>
              <a:spcAft>
                <a:spcPts val="0"/>
              </a:spcAft>
              <a:buClr>
                <a:schemeClr val="accent4"/>
              </a:buClr>
              <a:buSzPts val="1400"/>
              <a:buNone/>
              <a:defRPr>
                <a:solidFill>
                  <a:schemeClr val="accent4"/>
                </a:solidFill>
              </a:defRPr>
            </a:lvl9pPr>
          </a:lstStyle>
          <a:p/>
        </p:txBody>
      </p:sp>
      <p:sp>
        <p:nvSpPr>
          <p:cNvPr id="1066" name="Google Shape;1066;p133"/>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067" name="Google Shape;1067;p1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68" name="Google Shape;1068;p1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1069" name="Shape 1069"/>
        <p:cNvGrpSpPr/>
        <p:nvPr/>
      </p:nvGrpSpPr>
      <p:grpSpPr>
        <a:xfrm>
          <a:off x="0" y="0"/>
          <a:ext cx="0" cy="0"/>
          <a:chOff x="0" y="0"/>
          <a:chExt cx="0" cy="0"/>
        </a:xfrm>
      </p:grpSpPr>
      <p:sp>
        <p:nvSpPr>
          <p:cNvPr id="1070" name="Google Shape;1070;p134"/>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71" name="Google Shape;1071;p134"/>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2" name="Google Shape;1072;p134"/>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73" name="Google Shape;1073;p134"/>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4" name="Google Shape;1074;p134"/>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75" name="Google Shape;1075;p134"/>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6" name="Google Shape;1076;p134"/>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77" name="Google Shape;1077;p134"/>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8" name="Google Shape;1078;p134"/>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079" name="Google Shape;1079;p1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80" name="Google Shape;1080;p1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135" name="Shape 135"/>
        <p:cNvGrpSpPr/>
        <p:nvPr/>
      </p:nvGrpSpPr>
      <p:grpSpPr>
        <a:xfrm>
          <a:off x="0" y="0"/>
          <a:ext cx="0" cy="0"/>
          <a:chOff x="0" y="0"/>
          <a:chExt cx="0" cy="0"/>
        </a:xfrm>
      </p:grpSpPr>
      <p:sp>
        <p:nvSpPr>
          <p:cNvPr id="136" name="Google Shape;136;p14"/>
          <p:cNvSpPr txBox="1"/>
          <p:nvPr>
            <p:ph type="title"/>
          </p:nvPr>
        </p:nvSpPr>
        <p:spPr>
          <a:xfrm>
            <a:off x="723861" y="1584738"/>
            <a:ext cx="2670600" cy="315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137" name="Google Shape;137;p14"/>
          <p:cNvSpPr txBox="1"/>
          <p:nvPr>
            <p:ph idx="2" type="title"/>
          </p:nvPr>
        </p:nvSpPr>
        <p:spPr>
          <a:xfrm>
            <a:off x="723861" y="2390981"/>
            <a:ext cx="2670600" cy="315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138" name="Google Shape;138;p14"/>
          <p:cNvSpPr txBox="1"/>
          <p:nvPr>
            <p:ph idx="3" type="title"/>
          </p:nvPr>
        </p:nvSpPr>
        <p:spPr>
          <a:xfrm>
            <a:off x="723861" y="3157931"/>
            <a:ext cx="2670600" cy="315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139" name="Google Shape;139;p14"/>
          <p:cNvSpPr txBox="1"/>
          <p:nvPr>
            <p:ph idx="4" type="title"/>
          </p:nvPr>
        </p:nvSpPr>
        <p:spPr>
          <a:xfrm>
            <a:off x="723861" y="3954905"/>
            <a:ext cx="2670600" cy="315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140" name="Google Shape;140;p14"/>
          <p:cNvSpPr txBox="1"/>
          <p:nvPr>
            <p:ph idx="1" type="subTitle"/>
          </p:nvPr>
        </p:nvSpPr>
        <p:spPr>
          <a:xfrm>
            <a:off x="480420" y="290626"/>
            <a:ext cx="3592200" cy="337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3"/>
              </a:buClr>
              <a:buSzPts val="13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100"/>
              <a:buNone/>
              <a:defRPr>
                <a:latin typeface="Barlow Light"/>
                <a:ea typeface="Barlow Light"/>
                <a:cs typeface="Barlow Light"/>
                <a:sym typeface="Barlow Light"/>
              </a:defRPr>
            </a:lvl2pPr>
            <a:lvl3pPr lvl="2">
              <a:spcBef>
                <a:spcPts val="0"/>
              </a:spcBef>
              <a:spcAft>
                <a:spcPts val="0"/>
              </a:spcAft>
              <a:buSzPts val="1100"/>
              <a:buNone/>
              <a:defRPr>
                <a:latin typeface="Barlow Light"/>
                <a:ea typeface="Barlow Light"/>
                <a:cs typeface="Barlow Light"/>
                <a:sym typeface="Barlow Light"/>
              </a:defRPr>
            </a:lvl3pPr>
            <a:lvl4pPr lvl="3">
              <a:spcBef>
                <a:spcPts val="0"/>
              </a:spcBef>
              <a:spcAft>
                <a:spcPts val="0"/>
              </a:spcAft>
              <a:buSzPts val="1100"/>
              <a:buNone/>
              <a:defRPr>
                <a:latin typeface="Barlow Light"/>
                <a:ea typeface="Barlow Light"/>
                <a:cs typeface="Barlow Light"/>
                <a:sym typeface="Barlow Light"/>
              </a:defRPr>
            </a:lvl4pPr>
            <a:lvl5pPr lvl="4">
              <a:spcBef>
                <a:spcPts val="0"/>
              </a:spcBef>
              <a:spcAft>
                <a:spcPts val="0"/>
              </a:spcAft>
              <a:buSzPts val="1100"/>
              <a:buNone/>
              <a:defRPr>
                <a:latin typeface="Barlow Light"/>
                <a:ea typeface="Barlow Light"/>
                <a:cs typeface="Barlow Light"/>
                <a:sym typeface="Barlow Light"/>
              </a:defRPr>
            </a:lvl5pPr>
            <a:lvl6pPr lvl="5">
              <a:spcBef>
                <a:spcPts val="0"/>
              </a:spcBef>
              <a:spcAft>
                <a:spcPts val="0"/>
              </a:spcAft>
              <a:buSzPts val="1100"/>
              <a:buNone/>
              <a:defRPr>
                <a:latin typeface="Barlow Light"/>
                <a:ea typeface="Barlow Light"/>
                <a:cs typeface="Barlow Light"/>
                <a:sym typeface="Barlow Light"/>
              </a:defRPr>
            </a:lvl6pPr>
            <a:lvl7pPr lvl="6">
              <a:spcBef>
                <a:spcPts val="0"/>
              </a:spcBef>
              <a:spcAft>
                <a:spcPts val="0"/>
              </a:spcAft>
              <a:buSzPts val="1100"/>
              <a:buNone/>
              <a:defRPr>
                <a:latin typeface="Barlow Light"/>
                <a:ea typeface="Barlow Light"/>
                <a:cs typeface="Barlow Light"/>
                <a:sym typeface="Barlow Light"/>
              </a:defRPr>
            </a:lvl7pPr>
            <a:lvl8pPr lvl="7">
              <a:spcBef>
                <a:spcPts val="0"/>
              </a:spcBef>
              <a:spcAft>
                <a:spcPts val="0"/>
              </a:spcAft>
              <a:buSzPts val="1100"/>
              <a:buNone/>
              <a:defRPr>
                <a:latin typeface="Barlow Light"/>
                <a:ea typeface="Barlow Light"/>
                <a:cs typeface="Barlow Light"/>
                <a:sym typeface="Barlow Light"/>
              </a:defRPr>
            </a:lvl8pPr>
            <a:lvl9pPr lvl="8">
              <a:spcBef>
                <a:spcPts val="0"/>
              </a:spcBef>
              <a:spcAft>
                <a:spcPts val="0"/>
              </a:spcAft>
              <a:buSzPts val="1100"/>
              <a:buNone/>
              <a:defRPr>
                <a:latin typeface="Barlow Light"/>
                <a:ea typeface="Barlow Light"/>
                <a:cs typeface="Barlow Light"/>
                <a:sym typeface="Barlow Light"/>
              </a:defRPr>
            </a:lvl9pPr>
          </a:lstStyle>
          <a:p/>
        </p:txBody>
      </p:sp>
      <p:sp>
        <p:nvSpPr>
          <p:cNvPr id="141" name="Google Shape;141;p14"/>
          <p:cNvSpPr txBox="1"/>
          <p:nvPr>
            <p:ph idx="5" type="body"/>
          </p:nvPr>
        </p:nvSpPr>
        <p:spPr>
          <a:xfrm>
            <a:off x="480425" y="610475"/>
            <a:ext cx="4878300" cy="376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9pPr>
          </a:lstStyle>
          <a:p/>
        </p:txBody>
      </p:sp>
      <p:sp>
        <p:nvSpPr>
          <p:cNvPr id="142" name="Google Shape;142;p14"/>
          <p:cNvSpPr txBox="1"/>
          <p:nvPr>
            <p:ph idx="12" type="sldNum"/>
          </p:nvPr>
        </p:nvSpPr>
        <p:spPr>
          <a:xfrm>
            <a:off x="8490529" y="250829"/>
            <a:ext cx="348900" cy="178200"/>
          </a:xfrm>
          <a:prstGeom prst="rect">
            <a:avLst/>
          </a:prstGeom>
        </p:spPr>
        <p:txBody>
          <a:bodyPr anchorCtr="0" anchor="ctr" bIns="91425" lIns="91425" spcFirstLastPara="1" rIns="91425" wrap="square" tIns="91425">
            <a:normAutofit fontScale="25000" lnSpcReduction="20000"/>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1081" name="Shape 1081"/>
        <p:cNvGrpSpPr/>
        <p:nvPr/>
      </p:nvGrpSpPr>
      <p:grpSpPr>
        <a:xfrm>
          <a:off x="0" y="0"/>
          <a:ext cx="0" cy="0"/>
          <a:chOff x="0" y="0"/>
          <a:chExt cx="0" cy="0"/>
        </a:xfrm>
      </p:grpSpPr>
      <p:cxnSp>
        <p:nvCxnSpPr>
          <p:cNvPr id="1082" name="Google Shape;1082;p1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83" name="Google Shape;1083;p1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84" name="Google Shape;1084;p13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85" name="Google Shape;1085;p13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86" name="Google Shape;1086;p13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087" name="Google Shape;1087;p13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088" name="Google Shape;1088;p135"/>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89" name="Google Shape;1089;p135"/>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0" name="Google Shape;1090;p135"/>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91" name="Google Shape;1091;p135"/>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2" name="Google Shape;1092;p135"/>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1093" name="Google Shape;1093;p135"/>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094" name="Google Shape;1094;p135"/>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1095" name="Shape 1095"/>
        <p:cNvGrpSpPr/>
        <p:nvPr/>
      </p:nvGrpSpPr>
      <p:grpSpPr>
        <a:xfrm>
          <a:off x="0" y="0"/>
          <a:ext cx="0" cy="0"/>
          <a:chOff x="0" y="0"/>
          <a:chExt cx="0" cy="0"/>
        </a:xfrm>
      </p:grpSpPr>
      <p:sp>
        <p:nvSpPr>
          <p:cNvPr id="1096" name="Google Shape;1096;p136"/>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5000"/>
              <a:buNone/>
              <a:defRPr sz="45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097" name="Google Shape;1097;p136"/>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algn="ctr">
              <a:spcBef>
                <a:spcPts val="0"/>
              </a:spcBef>
              <a:spcAft>
                <a:spcPts val="0"/>
              </a:spcAft>
              <a:buSzPts val="15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8" name="Google Shape;1098;p136"/>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5000"/>
              <a:buNone/>
              <a:defRPr sz="43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099" name="Google Shape;1099;p136"/>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0" name="Google Shape;1100;p136"/>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5000"/>
              <a:buNone/>
              <a:defRPr sz="43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101" name="Google Shape;1101;p136"/>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algn="ctr">
              <a:spcBef>
                <a:spcPts val="0"/>
              </a:spcBef>
              <a:spcAft>
                <a:spcPts val="0"/>
              </a:spcAft>
              <a:buSzPts val="15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1102" name="Google Shape;1102;p1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3" name="Google Shape;1103;p1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1104" name="Shape 1104"/>
        <p:cNvGrpSpPr/>
        <p:nvPr/>
      </p:nvGrpSpPr>
      <p:grpSpPr>
        <a:xfrm>
          <a:off x="0" y="0"/>
          <a:ext cx="0" cy="0"/>
          <a:chOff x="0" y="0"/>
          <a:chExt cx="0" cy="0"/>
        </a:xfrm>
      </p:grpSpPr>
      <p:sp>
        <p:nvSpPr>
          <p:cNvPr id="1105" name="Google Shape;1105;p137"/>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06" name="Google Shape;1106;p137"/>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7" name="Google Shape;1107;p137"/>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08" name="Google Shape;1108;p137"/>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9" name="Google Shape;1109;p137"/>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10" name="Google Shape;1110;p137"/>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1111" name="Google Shape;1111;p1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2" name="Google Shape;1112;p1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3" name="Google Shape;1113;p1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14" name="Google Shape;1114;p1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15" name="Google Shape;1115;p1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116" name="Google Shape;1116;p137"/>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000"/>
              <a:buNone/>
              <a:defRPr sz="45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117" name="Google Shape;1117;p137"/>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000"/>
              <a:buNone/>
              <a:defRPr sz="45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118" name="Google Shape;1118;p137"/>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000"/>
              <a:buNone/>
              <a:defRPr sz="45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1119" name="Shape 1119"/>
        <p:cNvGrpSpPr/>
        <p:nvPr/>
      </p:nvGrpSpPr>
      <p:grpSpPr>
        <a:xfrm>
          <a:off x="0" y="0"/>
          <a:ext cx="0" cy="0"/>
          <a:chOff x="0" y="0"/>
          <a:chExt cx="0" cy="0"/>
        </a:xfrm>
      </p:grpSpPr>
      <p:sp>
        <p:nvSpPr>
          <p:cNvPr id="1120" name="Google Shape;1120;p138"/>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1" name="Google Shape;1121;p138"/>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Josefin Sans"/>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22" name="Google Shape;1122;p1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23" name="Google Shape;1123;p1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1124" name="Shape 1124"/>
        <p:cNvGrpSpPr/>
        <p:nvPr/>
      </p:nvGrpSpPr>
      <p:grpSpPr>
        <a:xfrm>
          <a:off x="0" y="0"/>
          <a:ext cx="0" cy="0"/>
          <a:chOff x="0" y="0"/>
          <a:chExt cx="0" cy="0"/>
        </a:xfrm>
      </p:grpSpPr>
      <p:sp>
        <p:nvSpPr>
          <p:cNvPr id="1125" name="Google Shape;1125;p139"/>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a:lvl1pPr>
            <a:lvl2pPr lvl="1">
              <a:spcBef>
                <a:spcPts val="0"/>
              </a:spcBef>
              <a:spcAft>
                <a:spcPts val="0"/>
              </a:spcAft>
              <a:buSzPts val="3000"/>
              <a:buNone/>
              <a:defRPr>
                <a:latin typeface="Open Sans SemiBold"/>
                <a:ea typeface="Open Sans SemiBold"/>
                <a:cs typeface="Open Sans SemiBold"/>
                <a:sym typeface="Open Sans SemiBold"/>
              </a:defRPr>
            </a:lvl2pPr>
            <a:lvl3pPr lvl="2">
              <a:spcBef>
                <a:spcPts val="0"/>
              </a:spcBef>
              <a:spcAft>
                <a:spcPts val="0"/>
              </a:spcAft>
              <a:buSzPts val="3000"/>
              <a:buNone/>
              <a:defRPr>
                <a:latin typeface="Open Sans SemiBold"/>
                <a:ea typeface="Open Sans SemiBold"/>
                <a:cs typeface="Open Sans SemiBold"/>
                <a:sym typeface="Open Sans SemiBold"/>
              </a:defRPr>
            </a:lvl3pPr>
            <a:lvl4pPr lvl="3">
              <a:spcBef>
                <a:spcPts val="0"/>
              </a:spcBef>
              <a:spcAft>
                <a:spcPts val="0"/>
              </a:spcAft>
              <a:buSzPts val="3000"/>
              <a:buNone/>
              <a:defRPr>
                <a:latin typeface="Open Sans SemiBold"/>
                <a:ea typeface="Open Sans SemiBold"/>
                <a:cs typeface="Open Sans SemiBold"/>
                <a:sym typeface="Open Sans SemiBold"/>
              </a:defRPr>
            </a:lvl4pPr>
            <a:lvl5pPr lvl="4">
              <a:spcBef>
                <a:spcPts val="0"/>
              </a:spcBef>
              <a:spcAft>
                <a:spcPts val="0"/>
              </a:spcAft>
              <a:buSzPts val="3000"/>
              <a:buNone/>
              <a:defRPr>
                <a:latin typeface="Open Sans SemiBold"/>
                <a:ea typeface="Open Sans SemiBold"/>
                <a:cs typeface="Open Sans SemiBold"/>
                <a:sym typeface="Open Sans SemiBold"/>
              </a:defRPr>
            </a:lvl5pPr>
            <a:lvl6pPr lvl="5">
              <a:spcBef>
                <a:spcPts val="0"/>
              </a:spcBef>
              <a:spcAft>
                <a:spcPts val="0"/>
              </a:spcAft>
              <a:buSzPts val="3000"/>
              <a:buNone/>
              <a:defRPr>
                <a:latin typeface="Open Sans SemiBold"/>
                <a:ea typeface="Open Sans SemiBold"/>
                <a:cs typeface="Open Sans SemiBold"/>
                <a:sym typeface="Open Sans SemiBold"/>
              </a:defRPr>
            </a:lvl6pPr>
            <a:lvl7pPr lvl="6">
              <a:spcBef>
                <a:spcPts val="0"/>
              </a:spcBef>
              <a:spcAft>
                <a:spcPts val="0"/>
              </a:spcAft>
              <a:buSzPts val="3000"/>
              <a:buNone/>
              <a:defRPr>
                <a:latin typeface="Open Sans SemiBold"/>
                <a:ea typeface="Open Sans SemiBold"/>
                <a:cs typeface="Open Sans SemiBold"/>
                <a:sym typeface="Open Sans SemiBold"/>
              </a:defRPr>
            </a:lvl7pPr>
            <a:lvl8pPr lvl="7">
              <a:spcBef>
                <a:spcPts val="0"/>
              </a:spcBef>
              <a:spcAft>
                <a:spcPts val="0"/>
              </a:spcAft>
              <a:buSzPts val="3000"/>
              <a:buNone/>
              <a:defRPr>
                <a:latin typeface="Open Sans SemiBold"/>
                <a:ea typeface="Open Sans SemiBold"/>
                <a:cs typeface="Open Sans SemiBold"/>
                <a:sym typeface="Open Sans SemiBold"/>
              </a:defRPr>
            </a:lvl8pPr>
            <a:lvl9pPr lvl="8">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1126" name="Google Shape;1126;p139"/>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Josefin Sans"/>
              <a:buNone/>
              <a:defRPr sz="1400">
                <a:solidFill>
                  <a:schemeClr val="dk1"/>
                </a:solidFill>
              </a:defRPr>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cxnSp>
        <p:nvCxnSpPr>
          <p:cNvPr id="1127" name="Google Shape;1127;p1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28" name="Google Shape;1128;p1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1129" name="Shape 1129"/>
        <p:cNvGrpSpPr/>
        <p:nvPr/>
      </p:nvGrpSpPr>
      <p:grpSpPr>
        <a:xfrm>
          <a:off x="0" y="0"/>
          <a:ext cx="0" cy="0"/>
          <a:chOff x="0" y="0"/>
          <a:chExt cx="0" cy="0"/>
        </a:xfrm>
      </p:grpSpPr>
      <p:sp>
        <p:nvSpPr>
          <p:cNvPr id="1130" name="Google Shape;1130;p140"/>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1131" name="Google Shape;1131;p140"/>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132" name="Google Shape;1132;p1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33" name="Google Shape;1133;p1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34" name="Google Shape;1134;p140"/>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1135" name="Shape 1135"/>
        <p:cNvGrpSpPr/>
        <p:nvPr/>
      </p:nvGrpSpPr>
      <p:grpSpPr>
        <a:xfrm>
          <a:off x="0" y="0"/>
          <a:ext cx="0" cy="0"/>
          <a:chOff x="0" y="0"/>
          <a:chExt cx="0" cy="0"/>
        </a:xfrm>
      </p:grpSpPr>
      <p:cxnSp>
        <p:nvCxnSpPr>
          <p:cNvPr id="1136" name="Google Shape;1136;p1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37" name="Google Shape;1137;p1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38" name="Google Shape;1138;p14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39" name="Google Shape;1139;p14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40" name="Google Shape;1140;p14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41" name="Google Shape;1141;p14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142" name="Google Shape;1142;p14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1143" name="Google Shape;1143;p141"/>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spcBef>
                <a:spcPts val="0"/>
              </a:spcBef>
              <a:spcAft>
                <a:spcPts val="0"/>
              </a:spcAft>
              <a:buClr>
                <a:schemeClr val="dk1"/>
              </a:buClr>
              <a:buSzPts val="1400"/>
              <a:buChar char="○"/>
              <a:defRPr/>
            </a:lvl2pPr>
            <a:lvl3pPr lvl="2" algn="ctr">
              <a:spcBef>
                <a:spcPts val="0"/>
              </a:spcBef>
              <a:spcAft>
                <a:spcPts val="0"/>
              </a:spcAft>
              <a:buClr>
                <a:schemeClr val="dk1"/>
              </a:buClr>
              <a:buSzPts val="1400"/>
              <a:buChar char="■"/>
              <a:defRPr/>
            </a:lvl3pPr>
            <a:lvl4pPr lvl="3" algn="ctr">
              <a:spcBef>
                <a:spcPts val="0"/>
              </a:spcBef>
              <a:spcAft>
                <a:spcPts val="0"/>
              </a:spcAft>
              <a:buClr>
                <a:schemeClr val="dk1"/>
              </a:buClr>
              <a:buSzPts val="1400"/>
              <a:buChar char="●"/>
              <a:defRPr/>
            </a:lvl4pPr>
            <a:lvl5pPr lvl="4" algn="ctr">
              <a:spcBef>
                <a:spcPts val="0"/>
              </a:spcBef>
              <a:spcAft>
                <a:spcPts val="0"/>
              </a:spcAft>
              <a:buClr>
                <a:schemeClr val="dk1"/>
              </a:buClr>
              <a:buSzPts val="1400"/>
              <a:buChar char="○"/>
              <a:defRPr/>
            </a:lvl5pPr>
            <a:lvl6pPr lvl="5" algn="ctr">
              <a:spcBef>
                <a:spcPts val="0"/>
              </a:spcBef>
              <a:spcAft>
                <a:spcPts val="0"/>
              </a:spcAft>
              <a:buClr>
                <a:schemeClr val="dk1"/>
              </a:buClr>
              <a:buSzPts val="1400"/>
              <a:buChar char="■"/>
              <a:defRPr/>
            </a:lvl6pPr>
            <a:lvl7pPr lvl="6" algn="ctr">
              <a:spcBef>
                <a:spcPts val="0"/>
              </a:spcBef>
              <a:spcAft>
                <a:spcPts val="0"/>
              </a:spcAft>
              <a:buClr>
                <a:schemeClr val="dk1"/>
              </a:buClr>
              <a:buSzPts val="1400"/>
              <a:buChar char="●"/>
              <a:defRPr/>
            </a:lvl7pPr>
            <a:lvl8pPr lvl="7" algn="ctr">
              <a:spcBef>
                <a:spcPts val="0"/>
              </a:spcBef>
              <a:spcAft>
                <a:spcPts val="0"/>
              </a:spcAft>
              <a:buClr>
                <a:schemeClr val="dk1"/>
              </a:buClr>
              <a:buSzPts val="1400"/>
              <a:buChar char="○"/>
              <a:defRPr/>
            </a:lvl8pPr>
            <a:lvl9pPr lvl="8" algn="ctr">
              <a:spcBef>
                <a:spcPts val="0"/>
              </a:spcBef>
              <a:spcAft>
                <a:spcPts val="0"/>
              </a:spcAft>
              <a:buClr>
                <a:schemeClr val="dk1"/>
              </a:buClr>
              <a:buSzPts val="1400"/>
              <a:buChar char="■"/>
              <a:defRPr/>
            </a:lvl9pPr>
          </a:lstStyle>
          <a:p/>
        </p:txBody>
      </p:sp>
      <p:sp>
        <p:nvSpPr>
          <p:cNvPr id="1144" name="Google Shape;1144;p141"/>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spcBef>
                <a:spcPts val="0"/>
              </a:spcBef>
              <a:spcAft>
                <a:spcPts val="0"/>
              </a:spcAft>
              <a:buClr>
                <a:schemeClr val="dk1"/>
              </a:buClr>
              <a:buSzPts val="1400"/>
              <a:buChar char="○"/>
              <a:defRPr/>
            </a:lvl2pPr>
            <a:lvl3pPr lvl="2" algn="ctr">
              <a:spcBef>
                <a:spcPts val="0"/>
              </a:spcBef>
              <a:spcAft>
                <a:spcPts val="0"/>
              </a:spcAft>
              <a:buClr>
                <a:schemeClr val="dk1"/>
              </a:buClr>
              <a:buSzPts val="1400"/>
              <a:buChar char="■"/>
              <a:defRPr/>
            </a:lvl3pPr>
            <a:lvl4pPr lvl="3" algn="ctr">
              <a:spcBef>
                <a:spcPts val="0"/>
              </a:spcBef>
              <a:spcAft>
                <a:spcPts val="0"/>
              </a:spcAft>
              <a:buClr>
                <a:schemeClr val="dk1"/>
              </a:buClr>
              <a:buSzPts val="1400"/>
              <a:buChar char="●"/>
              <a:defRPr/>
            </a:lvl4pPr>
            <a:lvl5pPr lvl="4" algn="ctr">
              <a:spcBef>
                <a:spcPts val="0"/>
              </a:spcBef>
              <a:spcAft>
                <a:spcPts val="0"/>
              </a:spcAft>
              <a:buClr>
                <a:schemeClr val="dk1"/>
              </a:buClr>
              <a:buSzPts val="1400"/>
              <a:buChar char="○"/>
              <a:defRPr/>
            </a:lvl5pPr>
            <a:lvl6pPr lvl="5" algn="ctr">
              <a:spcBef>
                <a:spcPts val="0"/>
              </a:spcBef>
              <a:spcAft>
                <a:spcPts val="0"/>
              </a:spcAft>
              <a:buClr>
                <a:schemeClr val="dk1"/>
              </a:buClr>
              <a:buSzPts val="1400"/>
              <a:buChar char="■"/>
              <a:defRPr/>
            </a:lvl6pPr>
            <a:lvl7pPr lvl="6" algn="ctr">
              <a:spcBef>
                <a:spcPts val="0"/>
              </a:spcBef>
              <a:spcAft>
                <a:spcPts val="0"/>
              </a:spcAft>
              <a:buClr>
                <a:schemeClr val="dk1"/>
              </a:buClr>
              <a:buSzPts val="1400"/>
              <a:buChar char="●"/>
              <a:defRPr/>
            </a:lvl7pPr>
            <a:lvl8pPr lvl="7" algn="ctr">
              <a:spcBef>
                <a:spcPts val="0"/>
              </a:spcBef>
              <a:spcAft>
                <a:spcPts val="0"/>
              </a:spcAft>
              <a:buClr>
                <a:schemeClr val="dk1"/>
              </a:buClr>
              <a:buSzPts val="1400"/>
              <a:buChar char="○"/>
              <a:defRPr/>
            </a:lvl8pPr>
            <a:lvl9pPr lvl="8" algn="ctr">
              <a:spcBef>
                <a:spcPts val="0"/>
              </a:spcBef>
              <a:spcAft>
                <a:spcPts val="0"/>
              </a:spcAft>
              <a:buClr>
                <a:schemeClr val="dk1"/>
              </a:buClr>
              <a:buSzPts val="1400"/>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1145" name="Shape 1145"/>
        <p:cNvGrpSpPr/>
        <p:nvPr/>
      </p:nvGrpSpPr>
      <p:grpSpPr>
        <a:xfrm>
          <a:off x="0" y="0"/>
          <a:ext cx="0" cy="0"/>
          <a:chOff x="0" y="0"/>
          <a:chExt cx="0" cy="0"/>
        </a:xfrm>
      </p:grpSpPr>
      <p:sp>
        <p:nvSpPr>
          <p:cNvPr id="1146" name="Google Shape;1146;p142"/>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47" name="Google Shape;1147;p142"/>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8" name="Google Shape;1148;p142"/>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49" name="Google Shape;1149;p142"/>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142"/>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151" name="Google Shape;1151;p1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2" name="Google Shape;1152;p1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1153" name="Shape 1153"/>
        <p:cNvGrpSpPr/>
        <p:nvPr/>
      </p:nvGrpSpPr>
      <p:grpSpPr>
        <a:xfrm>
          <a:off x="0" y="0"/>
          <a:ext cx="0" cy="0"/>
          <a:chOff x="0" y="0"/>
          <a:chExt cx="0" cy="0"/>
        </a:xfrm>
      </p:grpSpPr>
      <p:sp>
        <p:nvSpPr>
          <p:cNvPr id="1154" name="Google Shape;1154;p143"/>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1155" name="Google Shape;1155;p143"/>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56" name="Google Shape;1156;p143"/>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7" name="Google Shape;1157;p143"/>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58" name="Google Shape;1158;p143"/>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9" name="Google Shape;1159;p143"/>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60" name="Google Shape;1160;p143"/>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1161" name="Google Shape;1161;p1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2" name="Google Shape;1162;p1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3" name="Google Shape;1163;p14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64" name="Google Shape;1164;p1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165" name="Shape 1165"/>
        <p:cNvGrpSpPr/>
        <p:nvPr/>
      </p:nvGrpSpPr>
      <p:grpSpPr>
        <a:xfrm>
          <a:off x="0" y="0"/>
          <a:ext cx="0" cy="0"/>
          <a:chOff x="0" y="0"/>
          <a:chExt cx="0" cy="0"/>
        </a:xfrm>
      </p:grpSpPr>
      <p:sp>
        <p:nvSpPr>
          <p:cNvPr id="1166" name="Google Shape;1166;p144"/>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5300"/>
              <a:buNone/>
              <a:defRPr sz="7000"/>
            </a:lvl1pPr>
            <a:lvl2pPr lvl="1" algn="ctr">
              <a:spcBef>
                <a:spcPts val="0"/>
              </a:spcBef>
              <a:spcAft>
                <a:spcPts val="0"/>
              </a:spcAft>
              <a:buSzPts val="3000"/>
              <a:buNone/>
              <a:defRPr>
                <a:latin typeface="Open Sans"/>
                <a:ea typeface="Open Sans"/>
                <a:cs typeface="Open Sans"/>
                <a:sym typeface="Open Sans"/>
              </a:defRPr>
            </a:lvl2pPr>
            <a:lvl3pPr lvl="2" algn="ctr">
              <a:spcBef>
                <a:spcPts val="0"/>
              </a:spcBef>
              <a:spcAft>
                <a:spcPts val="0"/>
              </a:spcAft>
              <a:buSzPts val="3000"/>
              <a:buNone/>
              <a:defRPr>
                <a:latin typeface="Open Sans"/>
                <a:ea typeface="Open Sans"/>
                <a:cs typeface="Open Sans"/>
                <a:sym typeface="Open Sans"/>
              </a:defRPr>
            </a:lvl3pPr>
            <a:lvl4pPr lvl="3" algn="ctr">
              <a:spcBef>
                <a:spcPts val="0"/>
              </a:spcBef>
              <a:spcAft>
                <a:spcPts val="0"/>
              </a:spcAft>
              <a:buSzPts val="3000"/>
              <a:buNone/>
              <a:defRPr>
                <a:latin typeface="Open Sans"/>
                <a:ea typeface="Open Sans"/>
                <a:cs typeface="Open Sans"/>
                <a:sym typeface="Open Sans"/>
              </a:defRPr>
            </a:lvl4pPr>
            <a:lvl5pPr lvl="4" algn="ctr">
              <a:spcBef>
                <a:spcPts val="0"/>
              </a:spcBef>
              <a:spcAft>
                <a:spcPts val="0"/>
              </a:spcAft>
              <a:buSzPts val="3000"/>
              <a:buNone/>
              <a:defRPr>
                <a:latin typeface="Open Sans"/>
                <a:ea typeface="Open Sans"/>
                <a:cs typeface="Open Sans"/>
                <a:sym typeface="Open Sans"/>
              </a:defRPr>
            </a:lvl5pPr>
            <a:lvl6pPr lvl="5" algn="ctr">
              <a:spcBef>
                <a:spcPts val="0"/>
              </a:spcBef>
              <a:spcAft>
                <a:spcPts val="0"/>
              </a:spcAft>
              <a:buSzPts val="3000"/>
              <a:buNone/>
              <a:defRPr>
                <a:latin typeface="Open Sans"/>
                <a:ea typeface="Open Sans"/>
                <a:cs typeface="Open Sans"/>
                <a:sym typeface="Open Sans"/>
              </a:defRPr>
            </a:lvl6pPr>
            <a:lvl7pPr lvl="6" algn="ctr">
              <a:spcBef>
                <a:spcPts val="0"/>
              </a:spcBef>
              <a:spcAft>
                <a:spcPts val="0"/>
              </a:spcAft>
              <a:buSzPts val="3000"/>
              <a:buNone/>
              <a:defRPr>
                <a:latin typeface="Open Sans"/>
                <a:ea typeface="Open Sans"/>
                <a:cs typeface="Open Sans"/>
                <a:sym typeface="Open Sans"/>
              </a:defRPr>
            </a:lvl7pPr>
            <a:lvl8pPr lvl="7" algn="ctr">
              <a:spcBef>
                <a:spcPts val="0"/>
              </a:spcBef>
              <a:spcAft>
                <a:spcPts val="0"/>
              </a:spcAft>
              <a:buSzPts val="3000"/>
              <a:buNone/>
              <a:defRPr>
                <a:latin typeface="Open Sans"/>
                <a:ea typeface="Open Sans"/>
                <a:cs typeface="Open Sans"/>
                <a:sym typeface="Open Sans"/>
              </a:defRPr>
            </a:lvl8pPr>
            <a:lvl9pPr lvl="8" algn="ctr">
              <a:spcBef>
                <a:spcPts val="0"/>
              </a:spcBef>
              <a:spcAft>
                <a:spcPts val="0"/>
              </a:spcAft>
              <a:buSzPts val="3000"/>
              <a:buNone/>
              <a:defRPr>
                <a:latin typeface="Open Sans"/>
                <a:ea typeface="Open Sans"/>
                <a:cs typeface="Open Sans"/>
                <a:sym typeface="Open Sans"/>
              </a:defRPr>
            </a:lvl9pPr>
          </a:lstStyle>
          <a:p/>
        </p:txBody>
      </p:sp>
      <p:sp>
        <p:nvSpPr>
          <p:cNvPr id="1167" name="Google Shape;1167;p144"/>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8" name="Google Shape;1168;p144"/>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1169" name="Google Shape;1169;p1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0" name="Google Shape;1170;p144"/>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71" name="Google Shape;1171;p1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2" name="Google Shape;1172;p144"/>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_1">
    <p:bg>
      <p:bgPr>
        <a:solidFill>
          <a:schemeClr val="dk1"/>
        </a:solidFill>
      </p:bgPr>
    </p:bg>
    <p:spTree>
      <p:nvGrpSpPr>
        <p:cNvPr id="143" name="Shape 143"/>
        <p:cNvGrpSpPr/>
        <p:nvPr/>
      </p:nvGrpSpPr>
      <p:grpSpPr>
        <a:xfrm>
          <a:off x="0" y="0"/>
          <a:ext cx="0" cy="0"/>
          <a:chOff x="0" y="0"/>
          <a:chExt cx="0" cy="0"/>
        </a:xfrm>
      </p:grpSpPr>
      <p:sp>
        <p:nvSpPr>
          <p:cNvPr id="144" name="Google Shape;144;p15"/>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45" name="Google Shape;145;p15"/>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146" name="Google Shape;146;p15"/>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147" name="Google Shape;147;p15"/>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148" name="Google Shape;148;p15"/>
          <p:cNvSpPr txBox="1"/>
          <p:nvPr>
            <p:ph idx="1" type="subTitle"/>
          </p:nvPr>
        </p:nvSpPr>
        <p:spPr>
          <a:xfrm>
            <a:off x="480420" y="290626"/>
            <a:ext cx="3592200" cy="337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3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1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1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1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1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1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1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1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100"/>
              <a:buNone/>
              <a:defRPr>
                <a:solidFill>
                  <a:schemeClr val="lt1"/>
                </a:solidFill>
                <a:latin typeface="Barlow Light"/>
                <a:ea typeface="Barlow Light"/>
                <a:cs typeface="Barlow Light"/>
                <a:sym typeface="Barlow Light"/>
              </a:defRPr>
            </a:lvl9pPr>
          </a:lstStyle>
          <a:p/>
        </p:txBody>
      </p:sp>
      <p:sp>
        <p:nvSpPr>
          <p:cNvPr id="149" name="Google Shape;149;p15"/>
          <p:cNvSpPr txBox="1"/>
          <p:nvPr>
            <p:ph idx="2" type="body"/>
          </p:nvPr>
        </p:nvSpPr>
        <p:spPr>
          <a:xfrm>
            <a:off x="480425" y="610475"/>
            <a:ext cx="4878300" cy="6003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50" name="Google Shape;150;p15"/>
          <p:cNvSpPr txBox="1"/>
          <p:nvPr>
            <p:ph idx="12" type="sldNum"/>
          </p:nvPr>
        </p:nvSpPr>
        <p:spPr>
          <a:xfrm>
            <a:off x="8490529" y="250829"/>
            <a:ext cx="348900" cy="178200"/>
          </a:xfrm>
          <a:prstGeom prst="rect">
            <a:avLst/>
          </a:prstGeom>
        </p:spPr>
        <p:txBody>
          <a:bodyPr anchorCtr="0" anchor="ctr" bIns="91425" lIns="91425" spcFirstLastPara="1" rIns="91425" wrap="square" tIns="91425">
            <a:normAutofit fontScale="25000" lnSpcReduction="20000"/>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173" name="Shape 1173"/>
        <p:cNvGrpSpPr/>
        <p:nvPr/>
      </p:nvGrpSpPr>
      <p:grpSpPr>
        <a:xfrm>
          <a:off x="0" y="0"/>
          <a:ext cx="0" cy="0"/>
          <a:chOff x="0" y="0"/>
          <a:chExt cx="0" cy="0"/>
        </a:xfrm>
      </p:grpSpPr>
      <p:cxnSp>
        <p:nvCxnSpPr>
          <p:cNvPr id="1174" name="Google Shape;1174;p1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5" name="Google Shape;1175;p1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176" name="Shape 1176"/>
        <p:cNvGrpSpPr/>
        <p:nvPr/>
      </p:nvGrpSpPr>
      <p:grpSpPr>
        <a:xfrm>
          <a:off x="0" y="0"/>
          <a:ext cx="0" cy="0"/>
          <a:chOff x="0" y="0"/>
          <a:chExt cx="0" cy="0"/>
        </a:xfrm>
      </p:grpSpPr>
      <p:cxnSp>
        <p:nvCxnSpPr>
          <p:cNvPr id="1177" name="Google Shape;1177;p1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8" name="Google Shape;1178;p1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9" name="Google Shape;1179;p14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80" name="Google Shape;1180;p146"/>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1181" name="Shape 1181"/>
        <p:cNvGrpSpPr/>
        <p:nvPr/>
      </p:nvGrpSpPr>
      <p:grpSpPr>
        <a:xfrm>
          <a:off x="0" y="0"/>
          <a:ext cx="0" cy="0"/>
          <a:chOff x="0" y="0"/>
          <a:chExt cx="0" cy="0"/>
        </a:xfrm>
      </p:grpSpPr>
      <p:cxnSp>
        <p:nvCxnSpPr>
          <p:cNvPr id="1182" name="Google Shape;1182;p1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83" name="Google Shape;1183;p1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84" name="Google Shape;1184;p147"/>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1185" name="Shape 1185"/>
        <p:cNvGrpSpPr/>
        <p:nvPr/>
      </p:nvGrpSpPr>
      <p:grpSpPr>
        <a:xfrm>
          <a:off x="0" y="0"/>
          <a:ext cx="0" cy="0"/>
          <a:chOff x="0" y="0"/>
          <a:chExt cx="0" cy="0"/>
        </a:xfrm>
      </p:grpSpPr>
      <p:cxnSp>
        <p:nvCxnSpPr>
          <p:cNvPr id="1186" name="Google Shape;1186;p1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87" name="Google Shape;1187;p1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88" name="Google Shape;1188;p1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89" name="Google Shape;1189;p1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90" name="Google Shape;1190;p14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91" name="Google Shape;1191;p14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
    <p:spTree>
      <p:nvGrpSpPr>
        <p:cNvPr id="1192" name="Shape 1192"/>
        <p:cNvGrpSpPr/>
        <p:nvPr/>
      </p:nvGrpSpPr>
      <p:grpSpPr>
        <a:xfrm>
          <a:off x="0" y="0"/>
          <a:ext cx="0" cy="0"/>
          <a:chOff x="0" y="0"/>
          <a:chExt cx="0" cy="0"/>
        </a:xfrm>
      </p:grpSpPr>
      <p:sp>
        <p:nvSpPr>
          <p:cNvPr id="1193" name="Google Shape;1193;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4" name="Google Shape;1194;p14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95" name="Google Shape;1195;p14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96" name="Google Shape;1196;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201" name="Shape 1201"/>
        <p:cNvGrpSpPr/>
        <p:nvPr/>
      </p:nvGrpSpPr>
      <p:grpSpPr>
        <a:xfrm>
          <a:off x="0" y="0"/>
          <a:ext cx="0" cy="0"/>
          <a:chOff x="0" y="0"/>
          <a:chExt cx="0" cy="0"/>
        </a:xfrm>
      </p:grpSpPr>
      <p:sp>
        <p:nvSpPr>
          <p:cNvPr id="1202" name="Google Shape;1202;p1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03" name="Google Shape;1203;p1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04" name="Google Shape;1204;p15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205" name="Shape 1205"/>
        <p:cNvGrpSpPr/>
        <p:nvPr/>
      </p:nvGrpSpPr>
      <p:grpSpPr>
        <a:xfrm>
          <a:off x="0" y="0"/>
          <a:ext cx="0" cy="0"/>
          <a:chOff x="0" y="0"/>
          <a:chExt cx="0" cy="0"/>
        </a:xfrm>
      </p:grpSpPr>
      <p:sp>
        <p:nvSpPr>
          <p:cNvPr id="1206" name="Google Shape;1206;p1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07" name="Google Shape;1207;p15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208" name="Shape 1208"/>
        <p:cNvGrpSpPr/>
        <p:nvPr/>
      </p:nvGrpSpPr>
      <p:grpSpPr>
        <a:xfrm>
          <a:off x="0" y="0"/>
          <a:ext cx="0" cy="0"/>
          <a:chOff x="0" y="0"/>
          <a:chExt cx="0" cy="0"/>
        </a:xfrm>
      </p:grpSpPr>
      <p:sp>
        <p:nvSpPr>
          <p:cNvPr id="1209" name="Google Shape;1209;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10" name="Google Shape;1210;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11" name="Google Shape;1211;p15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212" name="Shape 1212"/>
        <p:cNvGrpSpPr/>
        <p:nvPr/>
      </p:nvGrpSpPr>
      <p:grpSpPr>
        <a:xfrm>
          <a:off x="0" y="0"/>
          <a:ext cx="0" cy="0"/>
          <a:chOff x="0" y="0"/>
          <a:chExt cx="0" cy="0"/>
        </a:xfrm>
      </p:grpSpPr>
      <p:sp>
        <p:nvSpPr>
          <p:cNvPr id="1213" name="Google Shape;1213;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14" name="Google Shape;1214;p15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15" name="Google Shape;1215;p15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16" name="Google Shape;1216;p15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217" name="Shape 1217"/>
        <p:cNvGrpSpPr/>
        <p:nvPr/>
      </p:nvGrpSpPr>
      <p:grpSpPr>
        <a:xfrm>
          <a:off x="0" y="0"/>
          <a:ext cx="0" cy="0"/>
          <a:chOff x="0" y="0"/>
          <a:chExt cx="0" cy="0"/>
        </a:xfrm>
      </p:grpSpPr>
      <p:sp>
        <p:nvSpPr>
          <p:cNvPr id="1218" name="Google Shape;1218;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19" name="Google Shape;1219;p15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5">
    <p:bg>
      <p:bgPr>
        <a:solidFill>
          <a:schemeClr val="dk1"/>
        </a:solidFill>
      </p:bgPr>
    </p:bg>
    <p:spTree>
      <p:nvGrpSpPr>
        <p:cNvPr id="151" name="Shape 151"/>
        <p:cNvGrpSpPr/>
        <p:nvPr/>
      </p:nvGrpSpPr>
      <p:grpSpPr>
        <a:xfrm>
          <a:off x="0" y="0"/>
          <a:ext cx="0" cy="0"/>
          <a:chOff x="0" y="0"/>
          <a:chExt cx="0" cy="0"/>
        </a:xfrm>
      </p:grpSpPr>
      <p:sp>
        <p:nvSpPr>
          <p:cNvPr id="152" name="Google Shape;152;p16"/>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6"/>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54" name="Google Shape;154;p16"/>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55" name="Google Shape;155;p16"/>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56" name="Google Shape;15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220" name="Shape 1220"/>
        <p:cNvGrpSpPr/>
        <p:nvPr/>
      </p:nvGrpSpPr>
      <p:grpSpPr>
        <a:xfrm>
          <a:off x="0" y="0"/>
          <a:ext cx="0" cy="0"/>
          <a:chOff x="0" y="0"/>
          <a:chExt cx="0" cy="0"/>
        </a:xfrm>
      </p:grpSpPr>
      <p:sp>
        <p:nvSpPr>
          <p:cNvPr id="1221" name="Google Shape;1221;p15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22" name="Google Shape;1222;p15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23" name="Google Shape;1223;p1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224" name="Shape 1224"/>
        <p:cNvGrpSpPr/>
        <p:nvPr/>
      </p:nvGrpSpPr>
      <p:grpSpPr>
        <a:xfrm>
          <a:off x="0" y="0"/>
          <a:ext cx="0" cy="0"/>
          <a:chOff x="0" y="0"/>
          <a:chExt cx="0" cy="0"/>
        </a:xfrm>
      </p:grpSpPr>
      <p:sp>
        <p:nvSpPr>
          <p:cNvPr id="1225" name="Google Shape;1225;p15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26" name="Google Shape;1226;p15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227" name="Shape 1227"/>
        <p:cNvGrpSpPr/>
        <p:nvPr/>
      </p:nvGrpSpPr>
      <p:grpSpPr>
        <a:xfrm>
          <a:off x="0" y="0"/>
          <a:ext cx="0" cy="0"/>
          <a:chOff x="0" y="0"/>
          <a:chExt cx="0" cy="0"/>
        </a:xfrm>
      </p:grpSpPr>
      <p:sp>
        <p:nvSpPr>
          <p:cNvPr id="1228" name="Google Shape;1228;p1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exend Light"/>
              <a:ea typeface="Lexend Light"/>
              <a:cs typeface="Lexend Light"/>
              <a:sym typeface="Lexend Light"/>
            </a:endParaRPr>
          </a:p>
        </p:txBody>
      </p:sp>
      <p:sp>
        <p:nvSpPr>
          <p:cNvPr id="1229" name="Google Shape;1229;p15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30" name="Google Shape;1230;p15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231" name="Google Shape;1231;p15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32" name="Google Shape;1232;p15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1233" name="Shape 1233"/>
        <p:cNvGrpSpPr/>
        <p:nvPr/>
      </p:nvGrpSpPr>
      <p:grpSpPr>
        <a:xfrm>
          <a:off x="0" y="0"/>
          <a:ext cx="0" cy="0"/>
          <a:chOff x="0" y="0"/>
          <a:chExt cx="0" cy="0"/>
        </a:xfrm>
      </p:grpSpPr>
      <p:sp>
        <p:nvSpPr>
          <p:cNvPr id="1234" name="Google Shape;1234;p15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
        <p:nvSpPr>
          <p:cNvPr id="1235" name="Google Shape;1235;p1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236" name="Shape 1236"/>
        <p:cNvGrpSpPr/>
        <p:nvPr/>
      </p:nvGrpSpPr>
      <p:grpSpPr>
        <a:xfrm>
          <a:off x="0" y="0"/>
          <a:ext cx="0" cy="0"/>
          <a:chOff x="0" y="0"/>
          <a:chExt cx="0" cy="0"/>
        </a:xfrm>
      </p:grpSpPr>
      <p:sp>
        <p:nvSpPr>
          <p:cNvPr id="1237" name="Google Shape;1237;p16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38" name="Google Shape;1238;p16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1239" name="Google Shape;1239;p16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0" name="Shape 1240"/>
        <p:cNvGrpSpPr/>
        <p:nvPr/>
      </p:nvGrpSpPr>
      <p:grpSpPr>
        <a:xfrm>
          <a:off x="0" y="0"/>
          <a:ext cx="0" cy="0"/>
          <a:chOff x="0" y="0"/>
          <a:chExt cx="0" cy="0"/>
        </a:xfrm>
      </p:grpSpPr>
      <p:sp>
        <p:nvSpPr>
          <p:cNvPr id="1241" name="Google Shape;1241;p16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242" name="Shape 1242"/>
        <p:cNvGrpSpPr/>
        <p:nvPr/>
      </p:nvGrpSpPr>
      <p:grpSpPr>
        <a:xfrm>
          <a:off x="0" y="0"/>
          <a:ext cx="0" cy="0"/>
          <a:chOff x="0" y="0"/>
          <a:chExt cx="0" cy="0"/>
        </a:xfrm>
      </p:grpSpPr>
      <p:sp>
        <p:nvSpPr>
          <p:cNvPr id="1243" name="Google Shape;1243;p162"/>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44" name="Google Shape;1244;p16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45" name="Google Shape;1245;p16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6" name="Google Shape;1246;p16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7" name="Google Shape;1247;p16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8" name="Google Shape;1248;p16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9" name="Google Shape;1249;p16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50" name="Google Shape;1250;p16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251" name="Shape 1251"/>
        <p:cNvGrpSpPr/>
        <p:nvPr/>
      </p:nvGrpSpPr>
      <p:grpSpPr>
        <a:xfrm>
          <a:off x="0" y="0"/>
          <a:ext cx="0" cy="0"/>
          <a:chOff x="0" y="0"/>
          <a:chExt cx="0" cy="0"/>
        </a:xfrm>
      </p:grpSpPr>
      <p:sp>
        <p:nvSpPr>
          <p:cNvPr id="1252" name="Google Shape;1252;p1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3" name="Google Shape;1253;p163"/>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54" name="Google Shape;1254;p163"/>
          <p:cNvSpPr/>
          <p:nvPr>
            <p:ph idx="2" type="pic"/>
          </p:nvPr>
        </p:nvSpPr>
        <p:spPr>
          <a:xfrm>
            <a:off x="4992024" y="1152775"/>
            <a:ext cx="3840300" cy="3416400"/>
          </a:xfrm>
          <a:prstGeom prst="rect">
            <a:avLst/>
          </a:prstGeom>
          <a:noFill/>
          <a:ln>
            <a:noFill/>
          </a:ln>
        </p:spPr>
      </p:sp>
      <p:sp>
        <p:nvSpPr>
          <p:cNvPr id="1255" name="Google Shape;1255;p16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256" name="Shape 1256"/>
        <p:cNvGrpSpPr/>
        <p:nvPr/>
      </p:nvGrpSpPr>
      <p:grpSpPr>
        <a:xfrm>
          <a:off x="0" y="0"/>
          <a:ext cx="0" cy="0"/>
          <a:chOff x="0" y="0"/>
          <a:chExt cx="0" cy="0"/>
        </a:xfrm>
      </p:grpSpPr>
      <p:sp>
        <p:nvSpPr>
          <p:cNvPr id="1257" name="Google Shape;1257;p16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8" name="Google Shape;1258;p16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59" name="Google Shape;1259;p164"/>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60" name="Google Shape;1260;p164"/>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61" name="Google Shape;1261;p16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62" name="Google Shape;1262;p16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63" name="Shape 1263"/>
        <p:cNvGrpSpPr/>
        <p:nvPr/>
      </p:nvGrpSpPr>
      <p:grpSpPr>
        <a:xfrm>
          <a:off x="0" y="0"/>
          <a:ext cx="0" cy="0"/>
          <a:chOff x="0" y="0"/>
          <a:chExt cx="0" cy="0"/>
        </a:xfrm>
      </p:grpSpPr>
      <p:sp>
        <p:nvSpPr>
          <p:cNvPr id="1264" name="Google Shape;1264;p16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65" name="Google Shape;1265;p165"/>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66" name="Google Shape;1266;p165"/>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67" name="Google Shape;1267;p165"/>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68" name="Google Shape;1268;p16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69" name="Google Shape;1269;p16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70" name="Google Shape;1270;p16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71" name="Google Shape;1271;p16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57" name="Shape 157"/>
        <p:cNvGrpSpPr/>
        <p:nvPr/>
      </p:nvGrpSpPr>
      <p:grpSpPr>
        <a:xfrm>
          <a:off x="0" y="0"/>
          <a:ext cx="0" cy="0"/>
          <a:chOff x="0" y="0"/>
          <a:chExt cx="0" cy="0"/>
        </a:xfrm>
      </p:grpSpPr>
      <p:sp>
        <p:nvSpPr>
          <p:cNvPr id="158" name="Google Shape;158;p1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61" name="Google Shape;16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72" name="Shape 1272"/>
        <p:cNvGrpSpPr/>
        <p:nvPr/>
      </p:nvGrpSpPr>
      <p:grpSpPr>
        <a:xfrm>
          <a:off x="0" y="0"/>
          <a:ext cx="0" cy="0"/>
          <a:chOff x="0" y="0"/>
          <a:chExt cx="0" cy="0"/>
        </a:xfrm>
      </p:grpSpPr>
      <p:sp>
        <p:nvSpPr>
          <p:cNvPr id="1273" name="Google Shape;1273;p16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4" name="Google Shape;1274;p166"/>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75" name="Google Shape;1275;p16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76" name="Google Shape;1276;p166"/>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77" name="Google Shape;1277;p16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78" name="Google Shape;1278;p166"/>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79" name="Google Shape;1279;p16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80" name="Google Shape;1280;p16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81" name="Google Shape;1281;p16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82" name="Google Shape;1282;p16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283" name="Shape 1283"/>
        <p:cNvGrpSpPr/>
        <p:nvPr/>
      </p:nvGrpSpPr>
      <p:grpSpPr>
        <a:xfrm>
          <a:off x="0" y="0"/>
          <a:ext cx="0" cy="0"/>
          <a:chOff x="0" y="0"/>
          <a:chExt cx="0" cy="0"/>
        </a:xfrm>
      </p:grpSpPr>
      <p:sp>
        <p:nvSpPr>
          <p:cNvPr id="1284" name="Google Shape;1284;p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85" name="Google Shape;1285;p16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6" name="Google Shape;1286;p16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287" name="Shape 1287"/>
        <p:cNvGrpSpPr/>
        <p:nvPr/>
      </p:nvGrpSpPr>
      <p:grpSpPr>
        <a:xfrm>
          <a:off x="0" y="0"/>
          <a:ext cx="0" cy="0"/>
          <a:chOff x="0" y="0"/>
          <a:chExt cx="0" cy="0"/>
        </a:xfrm>
      </p:grpSpPr>
      <p:sp>
        <p:nvSpPr>
          <p:cNvPr id="1288" name="Google Shape;1288;p168"/>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89" name="Google Shape;1289;p168"/>
          <p:cNvSpPr/>
          <p:nvPr>
            <p:ph idx="2" type="pic"/>
          </p:nvPr>
        </p:nvSpPr>
        <p:spPr>
          <a:xfrm>
            <a:off x="4804825" y="1133300"/>
            <a:ext cx="4027500" cy="2392800"/>
          </a:xfrm>
          <a:prstGeom prst="rect">
            <a:avLst/>
          </a:prstGeom>
          <a:noFill/>
          <a:ln>
            <a:noFill/>
          </a:ln>
        </p:spPr>
      </p:sp>
      <p:sp>
        <p:nvSpPr>
          <p:cNvPr id="1290" name="Google Shape;1290;p168"/>
          <p:cNvSpPr/>
          <p:nvPr>
            <p:ph idx="3" type="pic"/>
          </p:nvPr>
        </p:nvSpPr>
        <p:spPr>
          <a:xfrm>
            <a:off x="311725" y="1133300"/>
            <a:ext cx="4027500" cy="2392800"/>
          </a:xfrm>
          <a:prstGeom prst="rect">
            <a:avLst/>
          </a:prstGeom>
          <a:noFill/>
          <a:ln>
            <a:noFill/>
          </a:ln>
        </p:spPr>
      </p:sp>
      <p:sp>
        <p:nvSpPr>
          <p:cNvPr id="1291" name="Google Shape;1291;p168"/>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92" name="Google Shape;1292;p16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93" name="Google Shape;1293;p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94" name="Google Shape;1294;p16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95" name="Google Shape;1295;p16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296" name="Shape 1296"/>
        <p:cNvGrpSpPr/>
        <p:nvPr/>
      </p:nvGrpSpPr>
      <p:grpSpPr>
        <a:xfrm>
          <a:off x="0" y="0"/>
          <a:ext cx="0" cy="0"/>
          <a:chOff x="0" y="0"/>
          <a:chExt cx="0" cy="0"/>
        </a:xfrm>
      </p:grpSpPr>
      <p:sp>
        <p:nvSpPr>
          <p:cNvPr id="1297" name="Google Shape;1297;p169"/>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98" name="Google Shape;1298;p169"/>
          <p:cNvSpPr/>
          <p:nvPr>
            <p:ph idx="2" type="pic"/>
          </p:nvPr>
        </p:nvSpPr>
        <p:spPr>
          <a:xfrm>
            <a:off x="6205225" y="1128325"/>
            <a:ext cx="2627100" cy="2273100"/>
          </a:xfrm>
          <a:prstGeom prst="rect">
            <a:avLst/>
          </a:prstGeom>
          <a:noFill/>
          <a:ln>
            <a:noFill/>
          </a:ln>
        </p:spPr>
      </p:sp>
      <p:sp>
        <p:nvSpPr>
          <p:cNvPr id="1299" name="Google Shape;1299;p169"/>
          <p:cNvSpPr/>
          <p:nvPr>
            <p:ph idx="3" type="pic"/>
          </p:nvPr>
        </p:nvSpPr>
        <p:spPr>
          <a:xfrm>
            <a:off x="311725" y="1128325"/>
            <a:ext cx="2627100" cy="2273100"/>
          </a:xfrm>
          <a:prstGeom prst="rect">
            <a:avLst/>
          </a:prstGeom>
          <a:noFill/>
          <a:ln>
            <a:noFill/>
          </a:ln>
        </p:spPr>
      </p:sp>
      <p:sp>
        <p:nvSpPr>
          <p:cNvPr id="1300" name="Google Shape;1300;p169"/>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01" name="Google Shape;1301;p169"/>
          <p:cNvSpPr/>
          <p:nvPr>
            <p:ph idx="5" type="pic"/>
          </p:nvPr>
        </p:nvSpPr>
        <p:spPr>
          <a:xfrm>
            <a:off x="3255250" y="1128325"/>
            <a:ext cx="2627100" cy="2273100"/>
          </a:xfrm>
          <a:prstGeom prst="rect">
            <a:avLst/>
          </a:prstGeom>
          <a:noFill/>
          <a:ln>
            <a:noFill/>
          </a:ln>
        </p:spPr>
      </p:sp>
      <p:sp>
        <p:nvSpPr>
          <p:cNvPr id="1302" name="Google Shape;1302;p169"/>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03" name="Google Shape;1303;p16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04" name="Google Shape;1304;p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05" name="Google Shape;1305;p16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06" name="Google Shape;1306;p16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07" name="Google Shape;1307;p16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308" name="Shape 1308"/>
        <p:cNvGrpSpPr/>
        <p:nvPr/>
      </p:nvGrpSpPr>
      <p:grpSpPr>
        <a:xfrm>
          <a:off x="0" y="0"/>
          <a:ext cx="0" cy="0"/>
          <a:chOff x="0" y="0"/>
          <a:chExt cx="0" cy="0"/>
        </a:xfrm>
      </p:grpSpPr>
      <p:sp>
        <p:nvSpPr>
          <p:cNvPr id="1309" name="Google Shape;1309;p170"/>
          <p:cNvSpPr/>
          <p:nvPr>
            <p:ph idx="2" type="pic"/>
          </p:nvPr>
        </p:nvSpPr>
        <p:spPr>
          <a:xfrm>
            <a:off x="311700" y="445025"/>
            <a:ext cx="8520600" cy="4218300"/>
          </a:xfrm>
          <a:prstGeom prst="rect">
            <a:avLst/>
          </a:prstGeom>
          <a:noFill/>
          <a:ln>
            <a:noFill/>
          </a:ln>
        </p:spPr>
      </p:sp>
      <p:sp>
        <p:nvSpPr>
          <p:cNvPr id="1310" name="Google Shape;1310;p17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311" name="Shape 1311"/>
        <p:cNvGrpSpPr/>
        <p:nvPr/>
      </p:nvGrpSpPr>
      <p:grpSpPr>
        <a:xfrm>
          <a:off x="0" y="0"/>
          <a:ext cx="0" cy="0"/>
          <a:chOff x="0" y="0"/>
          <a:chExt cx="0" cy="0"/>
        </a:xfrm>
      </p:grpSpPr>
      <p:sp>
        <p:nvSpPr>
          <p:cNvPr id="1312" name="Google Shape;1312;p17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3" name="Google Shape;1313;p171"/>
          <p:cNvSpPr/>
          <p:nvPr>
            <p:ph idx="2" type="pic"/>
          </p:nvPr>
        </p:nvSpPr>
        <p:spPr>
          <a:xfrm>
            <a:off x="3389600" y="118913"/>
            <a:ext cx="1643700" cy="1535100"/>
          </a:xfrm>
          <a:prstGeom prst="rect">
            <a:avLst/>
          </a:prstGeom>
          <a:noFill/>
          <a:ln>
            <a:noFill/>
          </a:ln>
        </p:spPr>
      </p:sp>
      <p:sp>
        <p:nvSpPr>
          <p:cNvPr id="1314" name="Google Shape;1314;p171"/>
          <p:cNvSpPr/>
          <p:nvPr>
            <p:ph idx="3" type="pic"/>
          </p:nvPr>
        </p:nvSpPr>
        <p:spPr>
          <a:xfrm>
            <a:off x="5195935" y="118913"/>
            <a:ext cx="1643700" cy="1535100"/>
          </a:xfrm>
          <a:prstGeom prst="rect">
            <a:avLst/>
          </a:prstGeom>
          <a:noFill/>
          <a:ln>
            <a:noFill/>
          </a:ln>
        </p:spPr>
      </p:sp>
      <p:sp>
        <p:nvSpPr>
          <p:cNvPr id="1315" name="Google Shape;1315;p171"/>
          <p:cNvSpPr/>
          <p:nvPr>
            <p:ph idx="4" type="pic"/>
          </p:nvPr>
        </p:nvSpPr>
        <p:spPr>
          <a:xfrm>
            <a:off x="7002270" y="118913"/>
            <a:ext cx="1643700" cy="1535100"/>
          </a:xfrm>
          <a:prstGeom prst="rect">
            <a:avLst/>
          </a:prstGeom>
          <a:noFill/>
          <a:ln>
            <a:noFill/>
          </a:ln>
        </p:spPr>
      </p:sp>
      <p:sp>
        <p:nvSpPr>
          <p:cNvPr id="1316" name="Google Shape;1316;p171"/>
          <p:cNvSpPr/>
          <p:nvPr>
            <p:ph idx="5" type="pic"/>
          </p:nvPr>
        </p:nvSpPr>
        <p:spPr>
          <a:xfrm>
            <a:off x="3389588" y="1804212"/>
            <a:ext cx="1643700" cy="1535100"/>
          </a:xfrm>
          <a:prstGeom prst="rect">
            <a:avLst/>
          </a:prstGeom>
          <a:noFill/>
          <a:ln>
            <a:noFill/>
          </a:ln>
        </p:spPr>
      </p:sp>
      <p:sp>
        <p:nvSpPr>
          <p:cNvPr id="1317" name="Google Shape;1317;p171"/>
          <p:cNvSpPr/>
          <p:nvPr>
            <p:ph idx="6" type="pic"/>
          </p:nvPr>
        </p:nvSpPr>
        <p:spPr>
          <a:xfrm>
            <a:off x="5195922" y="1804212"/>
            <a:ext cx="1643700" cy="1535100"/>
          </a:xfrm>
          <a:prstGeom prst="rect">
            <a:avLst/>
          </a:prstGeom>
          <a:noFill/>
          <a:ln>
            <a:noFill/>
          </a:ln>
        </p:spPr>
      </p:sp>
      <p:sp>
        <p:nvSpPr>
          <p:cNvPr id="1318" name="Google Shape;1318;p171"/>
          <p:cNvSpPr/>
          <p:nvPr>
            <p:ph idx="7" type="pic"/>
          </p:nvPr>
        </p:nvSpPr>
        <p:spPr>
          <a:xfrm>
            <a:off x="7002257" y="1804212"/>
            <a:ext cx="1643700" cy="1535100"/>
          </a:xfrm>
          <a:prstGeom prst="rect">
            <a:avLst/>
          </a:prstGeom>
          <a:noFill/>
          <a:ln>
            <a:noFill/>
          </a:ln>
        </p:spPr>
      </p:sp>
      <p:sp>
        <p:nvSpPr>
          <p:cNvPr id="1319" name="Google Shape;1319;p17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20" name="Google Shape;1320;p171"/>
          <p:cNvSpPr/>
          <p:nvPr>
            <p:ph idx="8" type="pic"/>
          </p:nvPr>
        </p:nvSpPr>
        <p:spPr>
          <a:xfrm>
            <a:off x="3389588" y="3489487"/>
            <a:ext cx="1643700" cy="1535100"/>
          </a:xfrm>
          <a:prstGeom prst="rect">
            <a:avLst/>
          </a:prstGeom>
          <a:noFill/>
          <a:ln>
            <a:noFill/>
          </a:ln>
        </p:spPr>
      </p:sp>
      <p:sp>
        <p:nvSpPr>
          <p:cNvPr id="1321" name="Google Shape;1321;p171"/>
          <p:cNvSpPr/>
          <p:nvPr>
            <p:ph idx="9" type="pic"/>
          </p:nvPr>
        </p:nvSpPr>
        <p:spPr>
          <a:xfrm>
            <a:off x="5195922" y="3489487"/>
            <a:ext cx="1643700" cy="1535100"/>
          </a:xfrm>
          <a:prstGeom prst="rect">
            <a:avLst/>
          </a:prstGeom>
          <a:noFill/>
          <a:ln>
            <a:noFill/>
          </a:ln>
        </p:spPr>
      </p:sp>
      <p:sp>
        <p:nvSpPr>
          <p:cNvPr id="1322" name="Google Shape;1322;p17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1323" name="Shape 1323"/>
        <p:cNvGrpSpPr/>
        <p:nvPr/>
      </p:nvGrpSpPr>
      <p:grpSpPr>
        <a:xfrm>
          <a:off x="0" y="0"/>
          <a:ext cx="0" cy="0"/>
          <a:chOff x="0" y="0"/>
          <a:chExt cx="0" cy="0"/>
        </a:xfrm>
      </p:grpSpPr>
      <p:sp>
        <p:nvSpPr>
          <p:cNvPr id="1324" name="Google Shape;1324;p172"/>
          <p:cNvSpPr/>
          <p:nvPr>
            <p:ph idx="2" type="pic"/>
          </p:nvPr>
        </p:nvSpPr>
        <p:spPr>
          <a:xfrm>
            <a:off x="0" y="1693150"/>
            <a:ext cx="4494900" cy="2755800"/>
          </a:xfrm>
          <a:prstGeom prst="rect">
            <a:avLst/>
          </a:prstGeom>
          <a:noFill/>
          <a:ln>
            <a:noFill/>
          </a:ln>
        </p:spPr>
      </p:sp>
      <p:sp>
        <p:nvSpPr>
          <p:cNvPr id="1325" name="Google Shape;1325;p172"/>
          <p:cNvSpPr txBox="1"/>
          <p:nvPr/>
        </p:nvSpPr>
        <p:spPr>
          <a:xfrm>
            <a:off x="0" y="-125188"/>
            <a:ext cx="9144000" cy="15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11800">
              <a:latin typeface="Merriweather Light"/>
              <a:ea typeface="Merriweather Light"/>
              <a:cs typeface="Merriweather Light"/>
              <a:sym typeface="Merriweather Light"/>
            </a:endParaRPr>
          </a:p>
        </p:txBody>
      </p:sp>
      <p:sp>
        <p:nvSpPr>
          <p:cNvPr id="1326" name="Google Shape;1326;p172"/>
          <p:cNvSpPr txBox="1"/>
          <p:nvPr>
            <p:ph idx="1" type="subTitle"/>
          </p:nvPr>
        </p:nvSpPr>
        <p:spPr>
          <a:xfrm>
            <a:off x="4658775" y="4015525"/>
            <a:ext cx="4256400" cy="8994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000"/>
              <a:buFont typeface="Merriweather Light"/>
              <a:buNone/>
              <a:defRPr sz="3000">
                <a:latin typeface="Merriweather Light"/>
                <a:ea typeface="Merriweather Light"/>
                <a:cs typeface="Merriweather Light"/>
                <a:sym typeface="Merriweath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7" name="Google Shape;1327;p172"/>
          <p:cNvSpPr txBox="1"/>
          <p:nvPr>
            <p:ph idx="3" type="body"/>
          </p:nvPr>
        </p:nvSpPr>
        <p:spPr>
          <a:xfrm>
            <a:off x="4658775" y="2585350"/>
            <a:ext cx="4278600" cy="80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Char char="●"/>
              <a:defRPr>
                <a:solidFill>
                  <a:schemeClr val="dk2"/>
                </a:solidFill>
              </a:defRPr>
            </a:lvl1pPr>
            <a:lvl2pPr indent="-285750" lvl="1" marL="914400">
              <a:spcBef>
                <a:spcPts val="0"/>
              </a:spcBef>
              <a:spcAft>
                <a:spcPts val="0"/>
              </a:spcAft>
              <a:buClr>
                <a:schemeClr val="dk2"/>
              </a:buClr>
              <a:buSzPts val="900"/>
              <a:buChar char="○"/>
              <a:defRPr>
                <a:solidFill>
                  <a:schemeClr val="dk2"/>
                </a:solidFill>
              </a:defRPr>
            </a:lvl2pPr>
            <a:lvl3pPr indent="-285750" lvl="2" marL="1371600">
              <a:spcBef>
                <a:spcPts val="0"/>
              </a:spcBef>
              <a:spcAft>
                <a:spcPts val="0"/>
              </a:spcAft>
              <a:buClr>
                <a:schemeClr val="dk2"/>
              </a:buClr>
              <a:buSzPts val="900"/>
              <a:buChar char="■"/>
              <a:defRPr>
                <a:solidFill>
                  <a:schemeClr val="dk2"/>
                </a:solidFill>
              </a:defRPr>
            </a:lvl3pPr>
            <a:lvl4pPr indent="-285750" lvl="3" marL="1828800">
              <a:spcBef>
                <a:spcPts val="0"/>
              </a:spcBef>
              <a:spcAft>
                <a:spcPts val="0"/>
              </a:spcAft>
              <a:buClr>
                <a:schemeClr val="dk2"/>
              </a:buClr>
              <a:buSzPts val="900"/>
              <a:buChar char="●"/>
              <a:defRPr>
                <a:solidFill>
                  <a:schemeClr val="dk2"/>
                </a:solidFill>
              </a:defRPr>
            </a:lvl4pPr>
            <a:lvl5pPr indent="-285750" lvl="4" marL="2286000">
              <a:spcBef>
                <a:spcPts val="0"/>
              </a:spcBef>
              <a:spcAft>
                <a:spcPts val="0"/>
              </a:spcAft>
              <a:buClr>
                <a:schemeClr val="dk2"/>
              </a:buClr>
              <a:buSzPts val="900"/>
              <a:buChar char="○"/>
              <a:defRPr>
                <a:solidFill>
                  <a:schemeClr val="dk2"/>
                </a:solidFill>
              </a:defRPr>
            </a:lvl5pPr>
            <a:lvl6pPr indent="-285750" lvl="5" marL="2743200">
              <a:spcBef>
                <a:spcPts val="0"/>
              </a:spcBef>
              <a:spcAft>
                <a:spcPts val="0"/>
              </a:spcAft>
              <a:buClr>
                <a:schemeClr val="dk2"/>
              </a:buClr>
              <a:buSzPts val="900"/>
              <a:buChar char="■"/>
              <a:defRPr>
                <a:solidFill>
                  <a:schemeClr val="dk2"/>
                </a:solidFill>
              </a:defRPr>
            </a:lvl6pPr>
            <a:lvl7pPr indent="-285750" lvl="6" marL="3200400">
              <a:spcBef>
                <a:spcPts val="0"/>
              </a:spcBef>
              <a:spcAft>
                <a:spcPts val="0"/>
              </a:spcAft>
              <a:buClr>
                <a:schemeClr val="dk2"/>
              </a:buClr>
              <a:buSzPts val="900"/>
              <a:buChar char="●"/>
              <a:defRPr>
                <a:solidFill>
                  <a:schemeClr val="dk2"/>
                </a:solidFill>
              </a:defRPr>
            </a:lvl7pPr>
            <a:lvl8pPr indent="-285750" lvl="7" marL="3657600">
              <a:spcBef>
                <a:spcPts val="0"/>
              </a:spcBef>
              <a:spcAft>
                <a:spcPts val="0"/>
              </a:spcAft>
              <a:buClr>
                <a:schemeClr val="dk2"/>
              </a:buClr>
              <a:buSzPts val="900"/>
              <a:buChar char="○"/>
              <a:defRPr>
                <a:solidFill>
                  <a:schemeClr val="dk2"/>
                </a:solidFill>
              </a:defRPr>
            </a:lvl8pPr>
            <a:lvl9pPr indent="-285750" lvl="8" marL="4114800">
              <a:spcBef>
                <a:spcPts val="0"/>
              </a:spcBef>
              <a:spcAft>
                <a:spcPts val="0"/>
              </a:spcAft>
              <a:buClr>
                <a:schemeClr val="dk2"/>
              </a:buClr>
              <a:buSzPts val="900"/>
              <a:buChar char="■"/>
              <a:defRPr>
                <a:solidFill>
                  <a:schemeClr val="dk2"/>
                </a:solidFill>
              </a:defRPr>
            </a:lvl9pPr>
          </a:lstStyle>
          <a:p/>
        </p:txBody>
      </p:sp>
      <p:sp>
        <p:nvSpPr>
          <p:cNvPr id="1328" name="Google Shape;1328;p172"/>
          <p:cNvSpPr txBox="1"/>
          <p:nvPr>
            <p:ph type="title"/>
          </p:nvPr>
        </p:nvSpPr>
        <p:spPr>
          <a:xfrm>
            <a:off x="0" y="-204100"/>
            <a:ext cx="9144000" cy="1687500"/>
          </a:xfrm>
          <a:prstGeom prst="rect">
            <a:avLst/>
          </a:prstGeom>
        </p:spPr>
        <p:txBody>
          <a:bodyPr anchorCtr="0" anchor="t" bIns="91425" lIns="91425" spcFirstLastPara="1" rIns="91425" wrap="square" tIns="91425">
            <a:noAutofit/>
          </a:bodyPr>
          <a:lstStyle>
            <a:lvl1pPr lvl="0">
              <a:spcBef>
                <a:spcPts val="0"/>
              </a:spcBef>
              <a:spcAft>
                <a:spcPts val="0"/>
              </a:spcAft>
              <a:buSzPts val="11800"/>
              <a:buFont typeface="Merriweather Light"/>
              <a:buNone/>
              <a:defRPr sz="11800"/>
            </a:lvl1pPr>
            <a:lvl2pPr lvl="1">
              <a:spcBef>
                <a:spcPts val="0"/>
              </a:spcBef>
              <a:spcAft>
                <a:spcPts val="0"/>
              </a:spcAft>
              <a:buSzPts val="11800"/>
              <a:buFont typeface="Merriweather Light"/>
              <a:buNone/>
              <a:defRPr sz="11800"/>
            </a:lvl2pPr>
            <a:lvl3pPr lvl="2">
              <a:spcBef>
                <a:spcPts val="0"/>
              </a:spcBef>
              <a:spcAft>
                <a:spcPts val="0"/>
              </a:spcAft>
              <a:buSzPts val="11800"/>
              <a:buFont typeface="Merriweather Light"/>
              <a:buNone/>
              <a:defRPr sz="11800"/>
            </a:lvl3pPr>
            <a:lvl4pPr lvl="3">
              <a:spcBef>
                <a:spcPts val="0"/>
              </a:spcBef>
              <a:spcAft>
                <a:spcPts val="0"/>
              </a:spcAft>
              <a:buSzPts val="11800"/>
              <a:buFont typeface="Merriweather Light"/>
              <a:buNone/>
              <a:defRPr sz="11800"/>
            </a:lvl4pPr>
            <a:lvl5pPr lvl="4">
              <a:spcBef>
                <a:spcPts val="0"/>
              </a:spcBef>
              <a:spcAft>
                <a:spcPts val="0"/>
              </a:spcAft>
              <a:buSzPts val="11800"/>
              <a:buFont typeface="Merriweather Light"/>
              <a:buNone/>
              <a:defRPr sz="11800"/>
            </a:lvl5pPr>
            <a:lvl6pPr lvl="5">
              <a:spcBef>
                <a:spcPts val="0"/>
              </a:spcBef>
              <a:spcAft>
                <a:spcPts val="0"/>
              </a:spcAft>
              <a:buSzPts val="11800"/>
              <a:buFont typeface="Merriweather Light"/>
              <a:buNone/>
              <a:defRPr sz="11800"/>
            </a:lvl6pPr>
            <a:lvl7pPr lvl="6">
              <a:spcBef>
                <a:spcPts val="0"/>
              </a:spcBef>
              <a:spcAft>
                <a:spcPts val="0"/>
              </a:spcAft>
              <a:buSzPts val="11800"/>
              <a:buFont typeface="Merriweather Light"/>
              <a:buNone/>
              <a:defRPr sz="11800"/>
            </a:lvl7pPr>
            <a:lvl8pPr lvl="7">
              <a:spcBef>
                <a:spcPts val="0"/>
              </a:spcBef>
              <a:spcAft>
                <a:spcPts val="0"/>
              </a:spcAft>
              <a:buSzPts val="11800"/>
              <a:buFont typeface="Merriweather Light"/>
              <a:buNone/>
              <a:defRPr sz="11800"/>
            </a:lvl8pPr>
            <a:lvl9pPr lvl="8">
              <a:spcBef>
                <a:spcPts val="0"/>
              </a:spcBef>
              <a:spcAft>
                <a:spcPts val="0"/>
              </a:spcAft>
              <a:buSzPts val="11800"/>
              <a:buFont typeface="Merriweather Light"/>
              <a:buNone/>
              <a:defRPr sz="11800"/>
            </a:lvl9pPr>
          </a:lstStyle>
          <a:p/>
        </p:txBody>
      </p:sp>
      <p:sp>
        <p:nvSpPr>
          <p:cNvPr id="1329" name="Google Shape;1329;p172"/>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1330" name="Shape 1330"/>
        <p:cNvGrpSpPr/>
        <p:nvPr/>
      </p:nvGrpSpPr>
      <p:grpSpPr>
        <a:xfrm>
          <a:off x="0" y="0"/>
          <a:ext cx="0" cy="0"/>
          <a:chOff x="0" y="0"/>
          <a:chExt cx="0" cy="0"/>
        </a:xfrm>
      </p:grpSpPr>
      <p:sp>
        <p:nvSpPr>
          <p:cNvPr id="1331" name="Google Shape;1331;p173"/>
          <p:cNvSpPr/>
          <p:nvPr>
            <p:ph idx="2" type="pic"/>
          </p:nvPr>
        </p:nvSpPr>
        <p:spPr>
          <a:xfrm>
            <a:off x="0" y="0"/>
            <a:ext cx="8583300" cy="3954600"/>
          </a:xfrm>
          <a:prstGeom prst="rect">
            <a:avLst/>
          </a:prstGeom>
          <a:noFill/>
          <a:ln>
            <a:noFill/>
          </a:ln>
        </p:spPr>
      </p:sp>
      <p:sp>
        <p:nvSpPr>
          <p:cNvPr id="1332" name="Google Shape;1332;p173"/>
          <p:cNvSpPr txBox="1"/>
          <p:nvPr>
            <p:ph type="title"/>
          </p:nvPr>
        </p:nvSpPr>
        <p:spPr>
          <a:xfrm>
            <a:off x="228600" y="4076300"/>
            <a:ext cx="8354700" cy="1067400"/>
          </a:xfrm>
          <a:prstGeom prst="rect">
            <a:avLst/>
          </a:prstGeom>
        </p:spPr>
        <p:txBody>
          <a:bodyPr anchorCtr="0" anchor="t" bIns="91425" lIns="91425" spcFirstLastPara="1" rIns="91425" wrap="square" tIns="91425">
            <a:normAutofit/>
          </a:bodyPr>
          <a:lstStyle>
            <a:lvl1pPr lvl="0">
              <a:spcBef>
                <a:spcPts val="0"/>
              </a:spcBef>
              <a:spcAft>
                <a:spcPts val="0"/>
              </a:spcAft>
              <a:buSzPts val="7200"/>
              <a:buFont typeface="Merriweather Light"/>
              <a:buNone/>
              <a:defRPr sz="7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333" name="Google Shape;1333;p17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334" name="Google Shape;1334;p173"/>
          <p:cNvSpPr txBox="1"/>
          <p:nvPr>
            <p:ph idx="3"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335" name="Google Shape;1335;p173"/>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336" name="Google Shape;1336;p173"/>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1337" name="Shape 1337"/>
        <p:cNvGrpSpPr/>
        <p:nvPr/>
      </p:nvGrpSpPr>
      <p:grpSpPr>
        <a:xfrm>
          <a:off x="0" y="0"/>
          <a:ext cx="0" cy="0"/>
          <a:chOff x="0" y="0"/>
          <a:chExt cx="0" cy="0"/>
        </a:xfrm>
      </p:grpSpPr>
      <p:cxnSp>
        <p:nvCxnSpPr>
          <p:cNvPr id="1338" name="Google Shape;1338;p17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339" name="Google Shape;1339;p174"/>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340" name="Google Shape;1340;p174"/>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341" name="Google Shape;1341;p174"/>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342" name="Google Shape;1342;p174"/>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343" name="Google Shape;1343;p174"/>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344" name="Google Shape;1344;p174"/>
          <p:cNvCxnSpPr/>
          <p:nvPr/>
        </p:nvCxnSpPr>
        <p:spPr>
          <a:xfrm>
            <a:off x="0" y="22128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345" name="Google Shape;1345;p174"/>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346" name="Google Shape;1346;p174"/>
          <p:cNvSpPr txBox="1"/>
          <p:nvPr>
            <p:ph idx="1" type="subTitle"/>
          </p:nvPr>
        </p:nvSpPr>
        <p:spPr>
          <a:xfrm>
            <a:off x="228600" y="2353775"/>
            <a:ext cx="22035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7" name="Google Shape;1347;p174"/>
          <p:cNvSpPr txBox="1"/>
          <p:nvPr>
            <p:ph idx="6" type="subTitle"/>
          </p:nvPr>
        </p:nvSpPr>
        <p:spPr>
          <a:xfrm>
            <a:off x="3558200" y="2353775"/>
            <a:ext cx="20379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8" name="Google Shape;1348;p174"/>
          <p:cNvSpPr txBox="1"/>
          <p:nvPr>
            <p:ph idx="7" type="body"/>
          </p:nvPr>
        </p:nvSpPr>
        <p:spPr>
          <a:xfrm>
            <a:off x="2299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49" name="Google Shape;1349;p174"/>
          <p:cNvSpPr txBox="1"/>
          <p:nvPr>
            <p:ph idx="8" type="body"/>
          </p:nvPr>
        </p:nvSpPr>
        <p:spPr>
          <a:xfrm>
            <a:off x="35582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1350" name="Shape 1350"/>
        <p:cNvGrpSpPr/>
        <p:nvPr/>
      </p:nvGrpSpPr>
      <p:grpSpPr>
        <a:xfrm>
          <a:off x="0" y="0"/>
          <a:ext cx="0" cy="0"/>
          <a:chOff x="0" y="0"/>
          <a:chExt cx="0" cy="0"/>
        </a:xfrm>
      </p:grpSpPr>
      <p:cxnSp>
        <p:nvCxnSpPr>
          <p:cNvPr id="1351" name="Google Shape;1351;p17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352" name="Google Shape;1352;p175"/>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353" name="Google Shape;1353;p175"/>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354" name="Google Shape;1354;p175"/>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6" name="Shape 166"/>
        <p:cNvGrpSpPr/>
        <p:nvPr/>
      </p:nvGrpSpPr>
      <p:grpSpPr>
        <a:xfrm>
          <a:off x="0" y="0"/>
          <a:ext cx="0" cy="0"/>
          <a:chOff x="0" y="0"/>
          <a:chExt cx="0" cy="0"/>
        </a:xfrm>
      </p:grpSpPr>
      <p:sp>
        <p:nvSpPr>
          <p:cNvPr id="167" name="Google Shape;167;p19"/>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68" name="Google Shape;168;p19"/>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69" name="Google Shape;169;p19"/>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70" name="Google Shape;170;p19"/>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71" name="Google Shape;171;p19"/>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72" name="Google Shape;17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1355" name="Shape 1355"/>
        <p:cNvGrpSpPr/>
        <p:nvPr/>
      </p:nvGrpSpPr>
      <p:grpSpPr>
        <a:xfrm>
          <a:off x="0" y="0"/>
          <a:ext cx="0" cy="0"/>
          <a:chOff x="0" y="0"/>
          <a:chExt cx="0" cy="0"/>
        </a:xfrm>
      </p:grpSpPr>
      <p:sp>
        <p:nvSpPr>
          <p:cNvPr id="1356" name="Google Shape;1356;p176"/>
          <p:cNvSpPr/>
          <p:nvPr>
            <p:ph idx="2" type="pic"/>
          </p:nvPr>
        </p:nvSpPr>
        <p:spPr>
          <a:xfrm>
            <a:off x="3558200" y="213800"/>
            <a:ext cx="5025000" cy="2358000"/>
          </a:xfrm>
          <a:prstGeom prst="rect">
            <a:avLst/>
          </a:prstGeom>
          <a:noFill/>
          <a:ln>
            <a:noFill/>
          </a:ln>
        </p:spPr>
      </p:sp>
      <p:sp>
        <p:nvSpPr>
          <p:cNvPr id="1357" name="Google Shape;1357;p176"/>
          <p:cNvSpPr/>
          <p:nvPr>
            <p:ph idx="3" type="pic"/>
          </p:nvPr>
        </p:nvSpPr>
        <p:spPr>
          <a:xfrm>
            <a:off x="3557075" y="2571750"/>
            <a:ext cx="5025000" cy="2343300"/>
          </a:xfrm>
          <a:prstGeom prst="rect">
            <a:avLst/>
          </a:prstGeom>
          <a:noFill/>
          <a:ln>
            <a:noFill/>
          </a:ln>
        </p:spPr>
      </p:sp>
      <p:cxnSp>
        <p:nvCxnSpPr>
          <p:cNvPr id="1358" name="Google Shape;1358;p17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359" name="Google Shape;1359;p176"/>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360" name="Google Shape;1360;p176"/>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361" name="Google Shape;1361;p176"/>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362" name="Google Shape;1362;p176"/>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363" name="Google Shape;1363;p176"/>
          <p:cNvSpPr txBox="1"/>
          <p:nvPr>
            <p:ph idx="7" type="title"/>
          </p:nvPr>
        </p:nvSpPr>
        <p:spPr>
          <a:xfrm>
            <a:off x="231325" y="1403700"/>
            <a:ext cx="3147300" cy="116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64" name="Google Shape;1364;p176"/>
          <p:cNvSpPr txBox="1"/>
          <p:nvPr>
            <p:ph idx="1" type="body"/>
          </p:nvPr>
        </p:nvSpPr>
        <p:spPr>
          <a:xfrm>
            <a:off x="229125" y="2572475"/>
            <a:ext cx="3149400" cy="1754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1365" name="Shape 1365"/>
        <p:cNvGrpSpPr/>
        <p:nvPr/>
      </p:nvGrpSpPr>
      <p:grpSpPr>
        <a:xfrm>
          <a:off x="0" y="0"/>
          <a:ext cx="0" cy="0"/>
          <a:chOff x="0" y="0"/>
          <a:chExt cx="0" cy="0"/>
        </a:xfrm>
      </p:grpSpPr>
      <p:sp>
        <p:nvSpPr>
          <p:cNvPr id="1366" name="Google Shape;1366;p177"/>
          <p:cNvSpPr/>
          <p:nvPr>
            <p:ph idx="2" type="pic"/>
          </p:nvPr>
        </p:nvSpPr>
        <p:spPr>
          <a:xfrm>
            <a:off x="233775" y="820275"/>
            <a:ext cx="2043000" cy="3507000"/>
          </a:xfrm>
          <a:prstGeom prst="rect">
            <a:avLst/>
          </a:prstGeom>
          <a:noFill/>
          <a:ln>
            <a:noFill/>
          </a:ln>
        </p:spPr>
      </p:sp>
      <p:sp>
        <p:nvSpPr>
          <p:cNvPr id="1367" name="Google Shape;1367;p177"/>
          <p:cNvSpPr/>
          <p:nvPr>
            <p:ph idx="3" type="pic"/>
          </p:nvPr>
        </p:nvSpPr>
        <p:spPr>
          <a:xfrm>
            <a:off x="2441450" y="1404850"/>
            <a:ext cx="3154200" cy="3507000"/>
          </a:xfrm>
          <a:prstGeom prst="rect">
            <a:avLst/>
          </a:prstGeom>
          <a:noFill/>
          <a:ln>
            <a:noFill/>
          </a:ln>
        </p:spPr>
      </p:sp>
      <p:sp>
        <p:nvSpPr>
          <p:cNvPr id="1368" name="Google Shape;1368;p177"/>
          <p:cNvSpPr/>
          <p:nvPr>
            <p:ph idx="4" type="pic"/>
          </p:nvPr>
        </p:nvSpPr>
        <p:spPr>
          <a:xfrm>
            <a:off x="5760650" y="818250"/>
            <a:ext cx="2052600" cy="3612900"/>
          </a:xfrm>
          <a:prstGeom prst="rect">
            <a:avLst/>
          </a:prstGeom>
          <a:noFill/>
          <a:ln>
            <a:noFill/>
          </a:ln>
        </p:spPr>
      </p:sp>
      <p:cxnSp>
        <p:nvCxnSpPr>
          <p:cNvPr id="1369" name="Google Shape;1369;p17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370" name="Google Shape;1370;p177"/>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371" name="Google Shape;1371;p177"/>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372" name="Google Shape;1372;p177"/>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373" name="Google Shape;1373;p177"/>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374" name="Google Shape;1374;p177"/>
          <p:cNvSpPr txBox="1"/>
          <p:nvPr>
            <p:ph idx="1" type="body"/>
          </p:nvPr>
        </p:nvSpPr>
        <p:spPr>
          <a:xfrm>
            <a:off x="2447900" y="818250"/>
            <a:ext cx="3147600" cy="58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375" name="Google Shape;1375;p177"/>
          <p:cNvSpPr txBox="1"/>
          <p:nvPr>
            <p:ph idx="8" type="body"/>
          </p:nvPr>
        </p:nvSpPr>
        <p:spPr>
          <a:xfrm>
            <a:off x="228600" y="4329625"/>
            <a:ext cx="2052600" cy="5835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376" name="Google Shape;1376;p177"/>
          <p:cNvSpPr txBox="1"/>
          <p:nvPr>
            <p:ph idx="9" type="body"/>
          </p:nvPr>
        </p:nvSpPr>
        <p:spPr>
          <a:xfrm>
            <a:off x="5755900" y="4431150"/>
            <a:ext cx="2057700" cy="4806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1377" name="Shape 1377"/>
        <p:cNvGrpSpPr/>
        <p:nvPr/>
      </p:nvGrpSpPr>
      <p:grpSpPr>
        <a:xfrm>
          <a:off x="0" y="0"/>
          <a:ext cx="0" cy="0"/>
          <a:chOff x="0" y="0"/>
          <a:chExt cx="0" cy="0"/>
        </a:xfrm>
      </p:grpSpPr>
      <p:sp>
        <p:nvSpPr>
          <p:cNvPr id="1378" name="Google Shape;1378;p178"/>
          <p:cNvSpPr txBox="1"/>
          <p:nvPr>
            <p:ph type="title"/>
          </p:nvPr>
        </p:nvSpPr>
        <p:spPr>
          <a:xfrm>
            <a:off x="221950" y="804550"/>
            <a:ext cx="3156600" cy="322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379" name="Google Shape;1379;p17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380" name="Google Shape;1380;p178"/>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381" name="Google Shape;1381;p178"/>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382" name="Google Shape;1382;p178"/>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383" name="Google Shape;1383;p178"/>
          <p:cNvSpPr txBox="1"/>
          <p:nvPr>
            <p:ph idx="5"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384" name="Google Shape;1384;p178"/>
          <p:cNvSpPr/>
          <p:nvPr>
            <p:ph idx="6" type="pic"/>
          </p:nvPr>
        </p:nvSpPr>
        <p:spPr>
          <a:xfrm>
            <a:off x="3556900" y="818400"/>
            <a:ext cx="2039100" cy="4098600"/>
          </a:xfrm>
          <a:prstGeom prst="rect">
            <a:avLst/>
          </a:prstGeom>
          <a:noFill/>
          <a:ln>
            <a:noFill/>
          </a:ln>
        </p:spPr>
      </p:sp>
      <p:sp>
        <p:nvSpPr>
          <p:cNvPr id="1385" name="Google Shape;1385;p178"/>
          <p:cNvSpPr/>
          <p:nvPr>
            <p:ph idx="7" type="pic"/>
          </p:nvPr>
        </p:nvSpPr>
        <p:spPr>
          <a:xfrm>
            <a:off x="5758550" y="818400"/>
            <a:ext cx="2052900" cy="4098600"/>
          </a:xfrm>
          <a:prstGeom prst="rect">
            <a:avLst/>
          </a:prstGeom>
          <a:noFill/>
          <a:ln>
            <a:noFill/>
          </a:ln>
        </p:spPr>
      </p:sp>
      <p:sp>
        <p:nvSpPr>
          <p:cNvPr id="1386" name="Google Shape;1386;p178"/>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387" name="Google Shape;1387;p178"/>
          <p:cNvSpPr txBox="1"/>
          <p:nvPr>
            <p:ph idx="8" type="subTitle"/>
          </p:nvPr>
        </p:nvSpPr>
        <p:spPr>
          <a:xfrm>
            <a:off x="3556900" y="213800"/>
            <a:ext cx="22035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1388" name="Google Shape;1388;p178"/>
          <p:cNvSpPr txBox="1"/>
          <p:nvPr>
            <p:ph idx="9" type="subTitle"/>
          </p:nvPr>
        </p:nvSpPr>
        <p:spPr>
          <a:xfrm>
            <a:off x="5766050" y="213800"/>
            <a:ext cx="2037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1389" name="Shape 1389"/>
        <p:cNvGrpSpPr/>
        <p:nvPr/>
      </p:nvGrpSpPr>
      <p:grpSpPr>
        <a:xfrm>
          <a:off x="0" y="0"/>
          <a:ext cx="0" cy="0"/>
          <a:chOff x="0" y="0"/>
          <a:chExt cx="0" cy="0"/>
        </a:xfrm>
      </p:grpSpPr>
      <p:sp>
        <p:nvSpPr>
          <p:cNvPr id="1390" name="Google Shape;1390;p179"/>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1391" name="Google Shape;1391;p179"/>
          <p:cNvSpPr txBox="1"/>
          <p:nvPr>
            <p:ph idx="2" type="title"/>
          </p:nvPr>
        </p:nvSpPr>
        <p:spPr>
          <a:xfrm>
            <a:off x="228600" y="1984250"/>
            <a:ext cx="42657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30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30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30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30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30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30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3000"/>
              <a:buFont typeface="Merriweather"/>
              <a:buNone/>
              <a:defRPr>
                <a:latin typeface="Merriweather"/>
                <a:ea typeface="Merriweather"/>
                <a:cs typeface="Merriweather"/>
                <a:sym typeface="Merriweather"/>
              </a:defRPr>
            </a:lvl9pPr>
          </a:lstStyle>
          <a:p/>
        </p:txBody>
      </p:sp>
      <p:sp>
        <p:nvSpPr>
          <p:cNvPr id="1392" name="Google Shape;1392;p179"/>
          <p:cNvSpPr txBox="1"/>
          <p:nvPr>
            <p:ph idx="3"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1393" name="Google Shape;1393;p179"/>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394" name="Google Shape;1394;p179"/>
          <p:cNvSpPr txBox="1"/>
          <p:nvPr>
            <p:ph idx="4" type="body"/>
          </p:nvPr>
        </p:nvSpPr>
        <p:spPr>
          <a:xfrm>
            <a:off x="4658875" y="1984250"/>
            <a:ext cx="4265700" cy="737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1395" name="Shape 1395"/>
        <p:cNvGrpSpPr/>
        <p:nvPr/>
      </p:nvGrpSpPr>
      <p:grpSpPr>
        <a:xfrm>
          <a:off x="0" y="0"/>
          <a:ext cx="0" cy="0"/>
          <a:chOff x="0" y="0"/>
          <a:chExt cx="0" cy="0"/>
        </a:xfrm>
      </p:grpSpPr>
      <p:cxnSp>
        <p:nvCxnSpPr>
          <p:cNvPr id="1396" name="Google Shape;1396;p180"/>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397" name="Google Shape;1397;p180"/>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398" name="Google Shape;1398;p180"/>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399" name="Google Shape;1399;p180"/>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400" name="Google Shape;1400;p180"/>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401" name="Google Shape;1401;p18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02" name="Google Shape;1402;p180"/>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03" name="Google Shape;1403;p180"/>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04" name="Google Shape;1404;p180"/>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405" name="Google Shape;1405;p180"/>
          <p:cNvSpPr txBox="1"/>
          <p:nvPr>
            <p:ph idx="5" type="title"/>
          </p:nvPr>
        </p:nvSpPr>
        <p:spPr>
          <a:xfrm>
            <a:off x="13259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06" name="Google Shape;1406;p180"/>
          <p:cNvSpPr txBox="1"/>
          <p:nvPr>
            <p:ph idx="6" type="title"/>
          </p:nvPr>
        </p:nvSpPr>
        <p:spPr>
          <a:xfrm>
            <a:off x="13258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07" name="Google Shape;1407;p180"/>
          <p:cNvSpPr txBox="1"/>
          <p:nvPr>
            <p:ph idx="7" type="title"/>
          </p:nvPr>
        </p:nvSpPr>
        <p:spPr>
          <a:xfrm>
            <a:off x="13258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08" name="Google Shape;1408;p180"/>
          <p:cNvSpPr txBox="1"/>
          <p:nvPr>
            <p:ph idx="8" type="title"/>
          </p:nvPr>
        </p:nvSpPr>
        <p:spPr>
          <a:xfrm>
            <a:off x="13258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09" name="Google Shape;1409;p180"/>
          <p:cNvSpPr txBox="1"/>
          <p:nvPr>
            <p:ph idx="1" type="subTitle"/>
          </p:nvPr>
        </p:nvSpPr>
        <p:spPr>
          <a:xfrm>
            <a:off x="2286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10" name="Google Shape;1410;p180"/>
          <p:cNvSpPr txBox="1"/>
          <p:nvPr>
            <p:ph idx="9" type="subTitle"/>
          </p:nvPr>
        </p:nvSpPr>
        <p:spPr>
          <a:xfrm>
            <a:off x="2286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11" name="Google Shape;1411;p180"/>
          <p:cNvSpPr txBox="1"/>
          <p:nvPr>
            <p:ph idx="13" type="subTitle"/>
          </p:nvPr>
        </p:nvSpPr>
        <p:spPr>
          <a:xfrm>
            <a:off x="2311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12" name="Google Shape;1412;p180"/>
          <p:cNvSpPr txBox="1"/>
          <p:nvPr>
            <p:ph idx="14" type="subTitle"/>
          </p:nvPr>
        </p:nvSpPr>
        <p:spPr>
          <a:xfrm>
            <a:off x="2286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13" name="Google Shape;1413;p180"/>
          <p:cNvSpPr txBox="1"/>
          <p:nvPr>
            <p:ph idx="15" type="body"/>
          </p:nvPr>
        </p:nvSpPr>
        <p:spPr>
          <a:xfrm>
            <a:off x="5760650" y="1403700"/>
            <a:ext cx="2829600" cy="8616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414" name="Google Shape;1414;p180"/>
          <p:cNvSpPr txBox="1"/>
          <p:nvPr>
            <p:ph idx="16" type="body"/>
          </p:nvPr>
        </p:nvSpPr>
        <p:spPr>
          <a:xfrm>
            <a:off x="5760650" y="226815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415" name="Google Shape;1415;p180"/>
          <p:cNvSpPr txBox="1"/>
          <p:nvPr>
            <p:ph idx="17" type="body"/>
          </p:nvPr>
        </p:nvSpPr>
        <p:spPr>
          <a:xfrm>
            <a:off x="5760500" y="315220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416" name="Google Shape;1416;p180"/>
          <p:cNvSpPr txBox="1"/>
          <p:nvPr>
            <p:ph idx="18" type="body"/>
          </p:nvPr>
        </p:nvSpPr>
        <p:spPr>
          <a:xfrm>
            <a:off x="5762750" y="4036238"/>
            <a:ext cx="28341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1417" name="Shape 1417"/>
        <p:cNvGrpSpPr/>
        <p:nvPr/>
      </p:nvGrpSpPr>
      <p:grpSpPr>
        <a:xfrm>
          <a:off x="0" y="0"/>
          <a:ext cx="0" cy="0"/>
          <a:chOff x="0" y="0"/>
          <a:chExt cx="0" cy="0"/>
        </a:xfrm>
      </p:grpSpPr>
      <p:sp>
        <p:nvSpPr>
          <p:cNvPr id="1418" name="Google Shape;1418;p181"/>
          <p:cNvSpPr txBox="1"/>
          <p:nvPr>
            <p:ph type="title"/>
          </p:nvPr>
        </p:nvSpPr>
        <p:spPr>
          <a:xfrm>
            <a:off x="-21000" y="-125200"/>
            <a:ext cx="9186000" cy="155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1800"/>
              <a:buFont typeface="Merriweather Light"/>
              <a:buNone/>
              <a:defRPr sz="118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419" name="Google Shape;1419;p181"/>
          <p:cNvSpPr txBox="1"/>
          <p:nvPr>
            <p:ph idx="2"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1420" name="Google Shape;1420;p181"/>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1421" name="Shape 1421"/>
        <p:cNvGrpSpPr/>
        <p:nvPr/>
      </p:nvGrpSpPr>
      <p:grpSpPr>
        <a:xfrm>
          <a:off x="0" y="0"/>
          <a:ext cx="0" cy="0"/>
          <a:chOff x="0" y="0"/>
          <a:chExt cx="0" cy="0"/>
        </a:xfrm>
      </p:grpSpPr>
      <p:cxnSp>
        <p:nvCxnSpPr>
          <p:cNvPr id="1422" name="Google Shape;1422;p182"/>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23" name="Google Shape;1423;p182"/>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24" name="Google Shape;1424;p182"/>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25" name="Google Shape;1425;p182"/>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426" name="Google Shape;1426;p182"/>
          <p:cNvSpPr/>
          <p:nvPr>
            <p:ph idx="4" type="pic"/>
          </p:nvPr>
        </p:nvSpPr>
        <p:spPr>
          <a:xfrm>
            <a:off x="0" y="0"/>
            <a:ext cx="8582100" cy="5143500"/>
          </a:xfrm>
          <a:prstGeom prst="rect">
            <a:avLst/>
          </a:prstGeom>
          <a:noFill/>
          <a:ln>
            <a:noFill/>
          </a:ln>
        </p:spPr>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1427" name="Shape 1427"/>
        <p:cNvGrpSpPr/>
        <p:nvPr/>
      </p:nvGrpSpPr>
      <p:grpSpPr>
        <a:xfrm>
          <a:off x="0" y="0"/>
          <a:ext cx="0" cy="0"/>
          <a:chOff x="0" y="0"/>
          <a:chExt cx="0" cy="0"/>
        </a:xfrm>
      </p:grpSpPr>
      <p:cxnSp>
        <p:nvCxnSpPr>
          <p:cNvPr id="1428" name="Google Shape;1428;p18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29" name="Google Shape;1429;p183"/>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30" name="Google Shape;1430;p183"/>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31" name="Google Shape;1431;p183"/>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432" name="Google Shape;1432;p183"/>
          <p:cNvSpPr/>
          <p:nvPr>
            <p:ph idx="4" type="pic"/>
          </p:nvPr>
        </p:nvSpPr>
        <p:spPr>
          <a:xfrm>
            <a:off x="0" y="0"/>
            <a:ext cx="8582100" cy="4025100"/>
          </a:xfrm>
          <a:prstGeom prst="rect">
            <a:avLst/>
          </a:prstGeom>
          <a:noFill/>
          <a:ln>
            <a:noFill/>
          </a:ln>
        </p:spPr>
      </p:sp>
      <p:sp>
        <p:nvSpPr>
          <p:cNvPr id="1433" name="Google Shape;1433;p183"/>
          <p:cNvSpPr txBox="1"/>
          <p:nvPr>
            <p:ph idx="5" type="title"/>
          </p:nvPr>
        </p:nvSpPr>
        <p:spPr>
          <a:xfrm>
            <a:off x="228600" y="4025100"/>
            <a:ext cx="4265700" cy="11190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434" name="Google Shape;1434;p183"/>
          <p:cNvSpPr txBox="1"/>
          <p:nvPr>
            <p:ph idx="1" type="body"/>
          </p:nvPr>
        </p:nvSpPr>
        <p:spPr>
          <a:xfrm>
            <a:off x="4658875" y="4025100"/>
            <a:ext cx="3319200" cy="11190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1435" name="Shape 1435"/>
        <p:cNvGrpSpPr/>
        <p:nvPr/>
      </p:nvGrpSpPr>
      <p:grpSpPr>
        <a:xfrm>
          <a:off x="0" y="0"/>
          <a:ext cx="0" cy="0"/>
          <a:chOff x="0" y="0"/>
          <a:chExt cx="0" cy="0"/>
        </a:xfrm>
      </p:grpSpPr>
      <p:sp>
        <p:nvSpPr>
          <p:cNvPr id="1436" name="Google Shape;1436;p184"/>
          <p:cNvSpPr/>
          <p:nvPr>
            <p:ph idx="2" type="pic"/>
          </p:nvPr>
        </p:nvSpPr>
        <p:spPr>
          <a:xfrm>
            <a:off x="228600" y="1984250"/>
            <a:ext cx="4263900" cy="2546400"/>
          </a:xfrm>
          <a:prstGeom prst="rect">
            <a:avLst/>
          </a:prstGeom>
          <a:noFill/>
          <a:ln>
            <a:noFill/>
          </a:ln>
        </p:spPr>
      </p:sp>
      <p:sp>
        <p:nvSpPr>
          <p:cNvPr id="1437" name="Google Shape;1437;p184"/>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1438" name="Google Shape;1438;p184"/>
          <p:cNvSpPr txBox="1"/>
          <p:nvPr>
            <p:ph idx="1" type="body"/>
          </p:nvPr>
        </p:nvSpPr>
        <p:spPr>
          <a:xfrm>
            <a:off x="4658875" y="1984250"/>
            <a:ext cx="3319200" cy="2154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439" name="Google Shape;1439;p184"/>
          <p:cNvSpPr txBox="1"/>
          <p:nvPr>
            <p:ph idx="3"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cxnSp>
        <p:nvCxnSpPr>
          <p:cNvPr id="1440" name="Google Shape;1440;p18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41" name="Google Shape;1441;p184"/>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42" name="Google Shape;1442;p184"/>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43" name="Google Shape;1443;p184"/>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1444" name="Shape 1444"/>
        <p:cNvGrpSpPr/>
        <p:nvPr/>
      </p:nvGrpSpPr>
      <p:grpSpPr>
        <a:xfrm>
          <a:off x="0" y="0"/>
          <a:ext cx="0" cy="0"/>
          <a:chOff x="0" y="0"/>
          <a:chExt cx="0" cy="0"/>
        </a:xfrm>
      </p:grpSpPr>
      <p:sp>
        <p:nvSpPr>
          <p:cNvPr id="1445" name="Google Shape;1445;p185"/>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1446" name="Google Shape;1446;p185"/>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447" name="Google Shape;1447;p185"/>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448" name="Google Shape;1448;p185"/>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449" name="Google Shape;1449;p185"/>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450" name="Google Shape;1450;p185"/>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51" name="Google Shape;1451;p185"/>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52" name="Google Shape;1452;p185"/>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53" name="Google Shape;1453;p185"/>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54" name="Google Shape;1454;p185"/>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55" name="Google Shape;1455;p185"/>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56" name="Google Shape;1456;p185"/>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57" name="Google Shape;1457;p185"/>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cxnSp>
        <p:nvCxnSpPr>
          <p:cNvPr id="1458" name="Google Shape;1458;p18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59" name="Google Shape;1459;p185"/>
          <p:cNvSpPr txBox="1"/>
          <p:nvPr>
            <p:ph idx="9"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60" name="Google Shape;1460;p185"/>
          <p:cNvSpPr txBox="1"/>
          <p:nvPr>
            <p:ph idx="1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61" name="Google Shape;1461;p185"/>
          <p:cNvSpPr txBox="1"/>
          <p:nvPr>
            <p:ph idx="1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 name="Shape 173"/>
        <p:cNvGrpSpPr/>
        <p:nvPr/>
      </p:nvGrpSpPr>
      <p:grpSpPr>
        <a:xfrm>
          <a:off x="0" y="0"/>
          <a:ext cx="0" cy="0"/>
          <a:chOff x="0" y="0"/>
          <a:chExt cx="0" cy="0"/>
        </a:xfrm>
      </p:grpSpPr>
      <p:cxnSp>
        <p:nvCxnSpPr>
          <p:cNvPr id="174" name="Google Shape;174;p20"/>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75" name="Google Shape;175;p20"/>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76" name="Google Shape;17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1462" name="Shape 1462"/>
        <p:cNvGrpSpPr/>
        <p:nvPr/>
      </p:nvGrpSpPr>
      <p:grpSpPr>
        <a:xfrm>
          <a:off x="0" y="0"/>
          <a:ext cx="0" cy="0"/>
          <a:chOff x="0" y="0"/>
          <a:chExt cx="0" cy="0"/>
        </a:xfrm>
      </p:grpSpPr>
      <p:sp>
        <p:nvSpPr>
          <p:cNvPr id="1463" name="Google Shape;1463;p186"/>
          <p:cNvSpPr/>
          <p:nvPr>
            <p:ph idx="2" type="pic"/>
          </p:nvPr>
        </p:nvSpPr>
        <p:spPr>
          <a:xfrm>
            <a:off x="6876275" y="1984258"/>
            <a:ext cx="1707000" cy="2345400"/>
          </a:xfrm>
          <a:prstGeom prst="rect">
            <a:avLst/>
          </a:prstGeom>
          <a:noFill/>
          <a:ln>
            <a:noFill/>
          </a:ln>
        </p:spPr>
      </p:sp>
      <p:sp>
        <p:nvSpPr>
          <p:cNvPr id="1464" name="Google Shape;1464;p186"/>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465" name="Google Shape;1465;p186"/>
          <p:cNvSpPr txBox="1"/>
          <p:nvPr>
            <p:ph idx="3"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1466" name="Google Shape;1466;p18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67" name="Google Shape;1467;p186"/>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68" name="Google Shape;1468;p186"/>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69" name="Google Shape;1469;p186"/>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470" name="Google Shape;1470;p186"/>
          <p:cNvSpPr/>
          <p:nvPr>
            <p:ph idx="7" type="pic"/>
          </p:nvPr>
        </p:nvSpPr>
        <p:spPr>
          <a:xfrm>
            <a:off x="228500" y="1984331"/>
            <a:ext cx="2048100" cy="2333100"/>
          </a:xfrm>
          <a:prstGeom prst="rect">
            <a:avLst/>
          </a:prstGeom>
          <a:noFill/>
          <a:ln>
            <a:noFill/>
          </a:ln>
        </p:spPr>
      </p:sp>
      <p:sp>
        <p:nvSpPr>
          <p:cNvPr id="1471" name="Google Shape;1471;p186"/>
          <p:cNvSpPr/>
          <p:nvPr>
            <p:ph idx="8" type="pic"/>
          </p:nvPr>
        </p:nvSpPr>
        <p:spPr>
          <a:xfrm>
            <a:off x="2441450" y="1984331"/>
            <a:ext cx="2052900" cy="2333100"/>
          </a:xfrm>
          <a:prstGeom prst="rect">
            <a:avLst/>
          </a:prstGeom>
          <a:noFill/>
          <a:ln>
            <a:noFill/>
          </a:ln>
        </p:spPr>
      </p:sp>
      <p:sp>
        <p:nvSpPr>
          <p:cNvPr id="1472" name="Google Shape;1472;p186"/>
          <p:cNvSpPr/>
          <p:nvPr>
            <p:ph idx="9" type="pic"/>
          </p:nvPr>
        </p:nvSpPr>
        <p:spPr>
          <a:xfrm>
            <a:off x="4658875" y="1984075"/>
            <a:ext cx="2039100" cy="2345400"/>
          </a:xfrm>
          <a:prstGeom prst="rect">
            <a:avLst/>
          </a:prstGeom>
          <a:noFill/>
          <a:ln>
            <a:noFill/>
          </a:ln>
        </p:spPr>
      </p:sp>
      <p:sp>
        <p:nvSpPr>
          <p:cNvPr id="1473" name="Google Shape;1473;p186"/>
          <p:cNvSpPr txBox="1"/>
          <p:nvPr>
            <p:ph idx="1" type="subTitle"/>
          </p:nvPr>
        </p:nvSpPr>
        <p:spPr>
          <a:xfrm>
            <a:off x="228600"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74" name="Google Shape;1474;p186"/>
          <p:cNvSpPr txBox="1"/>
          <p:nvPr>
            <p:ph idx="13" type="subTitle"/>
          </p:nvPr>
        </p:nvSpPr>
        <p:spPr>
          <a:xfrm>
            <a:off x="24344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75" name="Google Shape;1475;p186"/>
          <p:cNvSpPr txBox="1"/>
          <p:nvPr>
            <p:ph idx="14" type="subTitle"/>
          </p:nvPr>
        </p:nvSpPr>
        <p:spPr>
          <a:xfrm>
            <a:off x="46588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76" name="Google Shape;1476;p186"/>
          <p:cNvSpPr txBox="1"/>
          <p:nvPr>
            <p:ph idx="15" type="subTitle"/>
          </p:nvPr>
        </p:nvSpPr>
        <p:spPr>
          <a:xfrm>
            <a:off x="6864750" y="4569975"/>
            <a:ext cx="17256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1477" name="Google Shape;1477;p186"/>
          <p:cNvSpPr txBox="1"/>
          <p:nvPr>
            <p:ph idx="16" type="subTitle"/>
          </p:nvPr>
        </p:nvSpPr>
        <p:spPr>
          <a:xfrm>
            <a:off x="224125" y="4317425"/>
            <a:ext cx="20481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1478" name="Google Shape;1478;p186"/>
          <p:cNvSpPr txBox="1"/>
          <p:nvPr>
            <p:ph idx="17" type="subTitle"/>
          </p:nvPr>
        </p:nvSpPr>
        <p:spPr>
          <a:xfrm>
            <a:off x="2441475"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1479" name="Google Shape;1479;p186"/>
          <p:cNvSpPr txBox="1"/>
          <p:nvPr>
            <p:ph idx="18" type="subTitle"/>
          </p:nvPr>
        </p:nvSpPr>
        <p:spPr>
          <a:xfrm>
            <a:off x="4653113"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1480" name="Google Shape;1480;p186"/>
          <p:cNvSpPr txBox="1"/>
          <p:nvPr>
            <p:ph idx="19" type="subTitle"/>
          </p:nvPr>
        </p:nvSpPr>
        <p:spPr>
          <a:xfrm>
            <a:off x="6876275" y="4329650"/>
            <a:ext cx="17070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1481" name="Shape 1481"/>
        <p:cNvGrpSpPr/>
        <p:nvPr/>
      </p:nvGrpSpPr>
      <p:grpSpPr>
        <a:xfrm>
          <a:off x="0" y="0"/>
          <a:ext cx="0" cy="0"/>
          <a:chOff x="0" y="0"/>
          <a:chExt cx="0" cy="0"/>
        </a:xfrm>
      </p:grpSpPr>
      <p:cxnSp>
        <p:nvCxnSpPr>
          <p:cNvPr id="1482" name="Google Shape;1482;p187"/>
          <p:cNvCxnSpPr/>
          <p:nvPr/>
        </p:nvCxnSpPr>
        <p:spPr>
          <a:xfrm>
            <a:off x="-125" y="198402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483" name="Google Shape;1483;p187"/>
          <p:cNvCxnSpPr/>
          <p:nvPr/>
        </p:nvCxnSpPr>
        <p:spPr>
          <a:xfrm>
            <a:off x="-125" y="2960983"/>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484" name="Google Shape;1484;p187"/>
          <p:cNvCxnSpPr/>
          <p:nvPr/>
        </p:nvCxnSpPr>
        <p:spPr>
          <a:xfrm>
            <a:off x="-125" y="3937942"/>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485" name="Google Shape;1485;p187"/>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486" name="Google Shape;1486;p187"/>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1487" name="Google Shape;1487;p18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88" name="Google Shape;1488;p187"/>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89" name="Google Shape;1489;p187"/>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90" name="Google Shape;1490;p187"/>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491" name="Google Shape;1491;p187"/>
          <p:cNvSpPr txBox="1"/>
          <p:nvPr>
            <p:ph idx="5" type="title"/>
          </p:nvPr>
        </p:nvSpPr>
        <p:spPr>
          <a:xfrm>
            <a:off x="2276875" y="101815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92" name="Google Shape;1492;p187"/>
          <p:cNvSpPr txBox="1"/>
          <p:nvPr>
            <p:ph idx="6" type="title"/>
          </p:nvPr>
        </p:nvSpPr>
        <p:spPr>
          <a:xfrm>
            <a:off x="2276875" y="296100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93" name="Google Shape;1493;p187"/>
          <p:cNvSpPr txBox="1"/>
          <p:nvPr>
            <p:ph idx="7" type="title"/>
          </p:nvPr>
        </p:nvSpPr>
        <p:spPr>
          <a:xfrm>
            <a:off x="2283475" y="3943850"/>
            <a:ext cx="4233600" cy="97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94" name="Google Shape;1494;p187"/>
          <p:cNvSpPr txBox="1"/>
          <p:nvPr>
            <p:ph idx="8" type="title"/>
          </p:nvPr>
        </p:nvSpPr>
        <p:spPr>
          <a:xfrm>
            <a:off x="2276875" y="1984025"/>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95" name="Google Shape;1495;p187"/>
          <p:cNvSpPr txBox="1"/>
          <p:nvPr>
            <p:ph idx="9" type="title"/>
          </p:nvPr>
        </p:nvSpPr>
        <p:spPr>
          <a:xfrm>
            <a:off x="228600" y="10072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96" name="Google Shape;1496;p187"/>
          <p:cNvSpPr txBox="1"/>
          <p:nvPr>
            <p:ph idx="13" type="title"/>
          </p:nvPr>
        </p:nvSpPr>
        <p:spPr>
          <a:xfrm>
            <a:off x="228600" y="19840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97" name="Google Shape;1497;p187"/>
          <p:cNvSpPr txBox="1"/>
          <p:nvPr>
            <p:ph idx="14" type="title"/>
          </p:nvPr>
        </p:nvSpPr>
        <p:spPr>
          <a:xfrm>
            <a:off x="228600" y="29665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1498" name="Google Shape;1498;p187"/>
          <p:cNvSpPr txBox="1"/>
          <p:nvPr>
            <p:ph idx="15" type="title"/>
          </p:nvPr>
        </p:nvSpPr>
        <p:spPr>
          <a:xfrm>
            <a:off x="228600" y="3938100"/>
            <a:ext cx="2048100" cy="973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1499" name="Shape 1499"/>
        <p:cNvGrpSpPr/>
        <p:nvPr/>
      </p:nvGrpSpPr>
      <p:grpSpPr>
        <a:xfrm>
          <a:off x="0" y="0"/>
          <a:ext cx="0" cy="0"/>
          <a:chOff x="0" y="0"/>
          <a:chExt cx="0" cy="0"/>
        </a:xfrm>
      </p:grpSpPr>
      <p:sp>
        <p:nvSpPr>
          <p:cNvPr id="1500" name="Google Shape;1500;p188"/>
          <p:cNvSpPr/>
          <p:nvPr>
            <p:ph idx="2" type="pic"/>
          </p:nvPr>
        </p:nvSpPr>
        <p:spPr>
          <a:xfrm>
            <a:off x="6875200" y="2571758"/>
            <a:ext cx="1707000" cy="2345400"/>
          </a:xfrm>
          <a:prstGeom prst="rect">
            <a:avLst/>
          </a:prstGeom>
          <a:noFill/>
          <a:ln>
            <a:noFill/>
          </a:ln>
        </p:spPr>
      </p:sp>
      <p:sp>
        <p:nvSpPr>
          <p:cNvPr id="1501" name="Google Shape;1501;p188"/>
          <p:cNvSpPr/>
          <p:nvPr>
            <p:ph idx="3" type="pic"/>
          </p:nvPr>
        </p:nvSpPr>
        <p:spPr>
          <a:xfrm>
            <a:off x="4486003" y="818401"/>
            <a:ext cx="4096200" cy="1588500"/>
          </a:xfrm>
          <a:prstGeom prst="rect">
            <a:avLst/>
          </a:prstGeom>
          <a:noFill/>
          <a:ln>
            <a:noFill/>
          </a:ln>
        </p:spPr>
      </p:sp>
      <p:cxnSp>
        <p:nvCxnSpPr>
          <p:cNvPr id="1502" name="Google Shape;1502;p18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503" name="Google Shape;1503;p188"/>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504" name="Google Shape;1504;p188"/>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505" name="Google Shape;1505;p188"/>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506" name="Google Shape;1506;p188"/>
          <p:cNvSpPr/>
          <p:nvPr>
            <p:ph idx="6" type="pic"/>
          </p:nvPr>
        </p:nvSpPr>
        <p:spPr>
          <a:xfrm>
            <a:off x="228500" y="818404"/>
            <a:ext cx="2048100" cy="1588500"/>
          </a:xfrm>
          <a:prstGeom prst="rect">
            <a:avLst/>
          </a:prstGeom>
          <a:noFill/>
          <a:ln>
            <a:noFill/>
          </a:ln>
        </p:spPr>
      </p:sp>
      <p:sp>
        <p:nvSpPr>
          <p:cNvPr id="1507" name="Google Shape;1507;p188"/>
          <p:cNvSpPr/>
          <p:nvPr>
            <p:ph idx="7" type="pic"/>
          </p:nvPr>
        </p:nvSpPr>
        <p:spPr>
          <a:xfrm>
            <a:off x="233000" y="2571750"/>
            <a:ext cx="2039100" cy="2345400"/>
          </a:xfrm>
          <a:prstGeom prst="rect">
            <a:avLst/>
          </a:prstGeom>
          <a:noFill/>
          <a:ln>
            <a:noFill/>
          </a:ln>
        </p:spPr>
      </p:sp>
      <p:sp>
        <p:nvSpPr>
          <p:cNvPr id="1508" name="Google Shape;1508;p188"/>
          <p:cNvSpPr txBox="1"/>
          <p:nvPr>
            <p:ph idx="8"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509" name="Google Shape;1509;p188"/>
          <p:cNvSpPr/>
          <p:nvPr>
            <p:ph idx="9" type="pic"/>
          </p:nvPr>
        </p:nvSpPr>
        <p:spPr>
          <a:xfrm>
            <a:off x="2441450" y="2571750"/>
            <a:ext cx="2052900" cy="2345400"/>
          </a:xfrm>
          <a:prstGeom prst="rect">
            <a:avLst/>
          </a:prstGeom>
          <a:noFill/>
          <a:ln>
            <a:noFill/>
          </a:ln>
        </p:spPr>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1510" name="Shape 1510"/>
        <p:cNvGrpSpPr/>
        <p:nvPr/>
      </p:nvGrpSpPr>
      <p:grpSpPr>
        <a:xfrm>
          <a:off x="0" y="0"/>
          <a:ext cx="0" cy="0"/>
          <a:chOff x="0" y="0"/>
          <a:chExt cx="0" cy="0"/>
        </a:xfrm>
      </p:grpSpPr>
      <p:sp>
        <p:nvSpPr>
          <p:cNvPr id="1511" name="Google Shape;1511;p189"/>
          <p:cNvSpPr/>
          <p:nvPr>
            <p:ph idx="2" type="pic"/>
          </p:nvPr>
        </p:nvSpPr>
        <p:spPr>
          <a:xfrm>
            <a:off x="228600" y="2559650"/>
            <a:ext cx="3914100" cy="2352000"/>
          </a:xfrm>
          <a:prstGeom prst="rect">
            <a:avLst/>
          </a:prstGeom>
          <a:noFill/>
          <a:ln>
            <a:noFill/>
          </a:ln>
        </p:spPr>
      </p:sp>
      <p:sp>
        <p:nvSpPr>
          <p:cNvPr id="1512" name="Google Shape;1512;p189"/>
          <p:cNvSpPr/>
          <p:nvPr>
            <p:ph idx="3" type="pic"/>
          </p:nvPr>
        </p:nvSpPr>
        <p:spPr>
          <a:xfrm>
            <a:off x="4658875" y="219850"/>
            <a:ext cx="3319200" cy="2352000"/>
          </a:xfrm>
          <a:prstGeom prst="rect">
            <a:avLst/>
          </a:prstGeom>
          <a:noFill/>
          <a:ln>
            <a:noFill/>
          </a:ln>
        </p:spPr>
      </p:sp>
      <p:cxnSp>
        <p:nvCxnSpPr>
          <p:cNvPr id="1513" name="Google Shape;1513;p18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514" name="Google Shape;1514;p189"/>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515" name="Google Shape;1515;p189"/>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516" name="Google Shape;1516;p189"/>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517" name="Google Shape;1517;p189"/>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518" name="Google Shape;1518;p189"/>
          <p:cNvSpPr txBox="1"/>
          <p:nvPr>
            <p:ph idx="7" type="title"/>
          </p:nvPr>
        </p:nvSpPr>
        <p:spPr>
          <a:xfrm>
            <a:off x="4669800" y="2656800"/>
            <a:ext cx="20361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519" name="Google Shape;1519;p189"/>
          <p:cNvSpPr txBox="1"/>
          <p:nvPr>
            <p:ph idx="1" type="body"/>
          </p:nvPr>
        </p:nvSpPr>
        <p:spPr>
          <a:xfrm>
            <a:off x="4658875" y="3030300"/>
            <a:ext cx="3148800" cy="1886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520" name="Google Shape;1520;p189"/>
          <p:cNvSpPr txBox="1"/>
          <p:nvPr>
            <p:ph idx="8" type="title"/>
          </p:nvPr>
        </p:nvSpPr>
        <p:spPr>
          <a:xfrm>
            <a:off x="234600" y="818400"/>
            <a:ext cx="22068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521" name="Google Shape;1521;p189"/>
          <p:cNvSpPr txBox="1"/>
          <p:nvPr>
            <p:ph idx="9" type="body"/>
          </p:nvPr>
        </p:nvSpPr>
        <p:spPr>
          <a:xfrm>
            <a:off x="229850" y="1328800"/>
            <a:ext cx="3148800" cy="103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1522" name="Shape 1522"/>
        <p:cNvGrpSpPr/>
        <p:nvPr/>
      </p:nvGrpSpPr>
      <p:grpSpPr>
        <a:xfrm>
          <a:off x="0" y="0"/>
          <a:ext cx="0" cy="0"/>
          <a:chOff x="0" y="0"/>
          <a:chExt cx="0" cy="0"/>
        </a:xfrm>
      </p:grpSpPr>
      <p:sp>
        <p:nvSpPr>
          <p:cNvPr id="1523" name="Google Shape;1523;p190"/>
          <p:cNvSpPr/>
          <p:nvPr>
            <p:ph idx="2" type="pic"/>
          </p:nvPr>
        </p:nvSpPr>
        <p:spPr>
          <a:xfrm>
            <a:off x="228600" y="1984250"/>
            <a:ext cx="2517600" cy="2927400"/>
          </a:xfrm>
          <a:prstGeom prst="rect">
            <a:avLst/>
          </a:prstGeom>
          <a:noFill/>
          <a:ln>
            <a:noFill/>
          </a:ln>
        </p:spPr>
      </p:sp>
      <p:sp>
        <p:nvSpPr>
          <p:cNvPr id="1524" name="Google Shape;1524;p190"/>
          <p:cNvSpPr/>
          <p:nvPr>
            <p:ph idx="3" type="pic"/>
          </p:nvPr>
        </p:nvSpPr>
        <p:spPr>
          <a:xfrm>
            <a:off x="2972440" y="1984250"/>
            <a:ext cx="2623500" cy="2927400"/>
          </a:xfrm>
          <a:prstGeom prst="rect">
            <a:avLst/>
          </a:prstGeom>
          <a:noFill/>
          <a:ln>
            <a:noFill/>
          </a:ln>
        </p:spPr>
      </p:sp>
      <p:cxnSp>
        <p:nvCxnSpPr>
          <p:cNvPr id="1525" name="Google Shape;1525;p19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526" name="Google Shape;1526;p190"/>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527" name="Google Shape;1527;p190"/>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528" name="Google Shape;1528;p190"/>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529" name="Google Shape;1529;p190"/>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530" name="Google Shape;1530;p190"/>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31" name="Google Shape;1531;p190"/>
          <p:cNvSpPr/>
          <p:nvPr>
            <p:ph idx="8" type="pic"/>
          </p:nvPr>
        </p:nvSpPr>
        <p:spPr>
          <a:xfrm>
            <a:off x="5760651" y="1984250"/>
            <a:ext cx="2822700" cy="2927400"/>
          </a:xfrm>
          <a:prstGeom prst="rect">
            <a:avLst/>
          </a:prstGeom>
          <a:noFill/>
          <a:ln>
            <a:noFill/>
          </a:ln>
        </p:spPr>
      </p:sp>
      <p:sp>
        <p:nvSpPr>
          <p:cNvPr id="1532" name="Google Shape;1532;p190"/>
          <p:cNvSpPr txBox="1"/>
          <p:nvPr>
            <p:ph idx="1" type="body"/>
          </p:nvPr>
        </p:nvSpPr>
        <p:spPr>
          <a:xfrm>
            <a:off x="4494275" y="219850"/>
            <a:ext cx="3319200" cy="118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Lexend Light"/>
              <a:buChar char="●"/>
              <a:defRPr sz="1200">
                <a:solidFill>
                  <a:schemeClr val="dk2"/>
                </a:solidFill>
              </a:defRPr>
            </a:lvl1pPr>
            <a:lvl2pPr indent="-304800" lvl="1" marL="914400">
              <a:spcBef>
                <a:spcPts val="0"/>
              </a:spcBef>
              <a:spcAft>
                <a:spcPts val="0"/>
              </a:spcAft>
              <a:buClr>
                <a:schemeClr val="dk2"/>
              </a:buClr>
              <a:buSzPts val="1200"/>
              <a:buFont typeface="Lexend Light"/>
              <a:buChar char="○"/>
              <a:defRPr sz="1200">
                <a:solidFill>
                  <a:schemeClr val="dk2"/>
                </a:solidFill>
              </a:defRPr>
            </a:lvl2pPr>
            <a:lvl3pPr indent="-304800" lvl="2" marL="1371600">
              <a:spcBef>
                <a:spcPts val="0"/>
              </a:spcBef>
              <a:spcAft>
                <a:spcPts val="0"/>
              </a:spcAft>
              <a:buClr>
                <a:schemeClr val="dk2"/>
              </a:buClr>
              <a:buSzPts val="1200"/>
              <a:buFont typeface="Lexend Light"/>
              <a:buChar char="■"/>
              <a:defRPr sz="1200">
                <a:solidFill>
                  <a:schemeClr val="dk2"/>
                </a:solidFill>
              </a:defRPr>
            </a:lvl3pPr>
            <a:lvl4pPr indent="-304800" lvl="3" marL="1828800">
              <a:spcBef>
                <a:spcPts val="0"/>
              </a:spcBef>
              <a:spcAft>
                <a:spcPts val="0"/>
              </a:spcAft>
              <a:buClr>
                <a:schemeClr val="dk2"/>
              </a:buClr>
              <a:buSzPts val="1200"/>
              <a:buFont typeface="Lexend Light"/>
              <a:buChar char="●"/>
              <a:defRPr sz="1200">
                <a:solidFill>
                  <a:schemeClr val="dk2"/>
                </a:solidFill>
              </a:defRPr>
            </a:lvl4pPr>
            <a:lvl5pPr indent="-304800" lvl="4" marL="2286000">
              <a:spcBef>
                <a:spcPts val="0"/>
              </a:spcBef>
              <a:spcAft>
                <a:spcPts val="0"/>
              </a:spcAft>
              <a:buClr>
                <a:schemeClr val="dk2"/>
              </a:buClr>
              <a:buSzPts val="1200"/>
              <a:buFont typeface="Lexend Light"/>
              <a:buChar char="○"/>
              <a:defRPr sz="1200">
                <a:solidFill>
                  <a:schemeClr val="dk2"/>
                </a:solidFill>
              </a:defRPr>
            </a:lvl5pPr>
            <a:lvl6pPr indent="-304800" lvl="5" marL="2743200">
              <a:spcBef>
                <a:spcPts val="0"/>
              </a:spcBef>
              <a:spcAft>
                <a:spcPts val="0"/>
              </a:spcAft>
              <a:buClr>
                <a:schemeClr val="dk2"/>
              </a:buClr>
              <a:buSzPts val="1200"/>
              <a:buFont typeface="Lexend Light"/>
              <a:buChar char="■"/>
              <a:defRPr sz="1200">
                <a:solidFill>
                  <a:schemeClr val="dk2"/>
                </a:solidFill>
              </a:defRPr>
            </a:lvl6pPr>
            <a:lvl7pPr indent="-304800" lvl="6" marL="3200400">
              <a:spcBef>
                <a:spcPts val="0"/>
              </a:spcBef>
              <a:spcAft>
                <a:spcPts val="0"/>
              </a:spcAft>
              <a:buClr>
                <a:schemeClr val="dk2"/>
              </a:buClr>
              <a:buSzPts val="1200"/>
              <a:buFont typeface="Lexend Light"/>
              <a:buChar char="●"/>
              <a:defRPr sz="1200">
                <a:solidFill>
                  <a:schemeClr val="dk2"/>
                </a:solidFill>
              </a:defRPr>
            </a:lvl7pPr>
            <a:lvl8pPr indent="-304800" lvl="7" marL="3657600">
              <a:spcBef>
                <a:spcPts val="0"/>
              </a:spcBef>
              <a:spcAft>
                <a:spcPts val="0"/>
              </a:spcAft>
              <a:buClr>
                <a:schemeClr val="dk2"/>
              </a:buClr>
              <a:buSzPts val="1200"/>
              <a:buFont typeface="Lexend Light"/>
              <a:buChar char="○"/>
              <a:defRPr sz="1200">
                <a:solidFill>
                  <a:schemeClr val="dk2"/>
                </a:solidFill>
              </a:defRPr>
            </a:lvl8pPr>
            <a:lvl9pPr indent="-304800" lvl="8" marL="4114800">
              <a:spcBef>
                <a:spcPts val="0"/>
              </a:spcBef>
              <a:spcAft>
                <a:spcPts val="0"/>
              </a:spcAft>
              <a:buClr>
                <a:schemeClr val="dk2"/>
              </a:buClr>
              <a:buSzPts val="1200"/>
              <a:buFont typeface="Lexend Light"/>
              <a:buChar char="■"/>
              <a:defRPr sz="1200">
                <a:solidFill>
                  <a:schemeClr val="dk2"/>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37" name="Shape 1537"/>
        <p:cNvGrpSpPr/>
        <p:nvPr/>
      </p:nvGrpSpPr>
      <p:grpSpPr>
        <a:xfrm>
          <a:off x="0" y="0"/>
          <a:ext cx="0" cy="0"/>
          <a:chOff x="0" y="0"/>
          <a:chExt cx="0" cy="0"/>
        </a:xfrm>
      </p:grpSpPr>
      <p:sp>
        <p:nvSpPr>
          <p:cNvPr id="1538" name="Google Shape;1538;p19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41" name="Google Shape;1541;p19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42" name="Google Shape;1542;p19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43" name="Shape 1543"/>
        <p:cNvGrpSpPr/>
        <p:nvPr/>
      </p:nvGrpSpPr>
      <p:grpSpPr>
        <a:xfrm>
          <a:off x="0" y="0"/>
          <a:ext cx="0" cy="0"/>
          <a:chOff x="0" y="0"/>
          <a:chExt cx="0" cy="0"/>
        </a:xfrm>
      </p:grpSpPr>
      <p:sp>
        <p:nvSpPr>
          <p:cNvPr id="1544" name="Google Shape;1544;p19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45" name="Google Shape;1545;p19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6" name="Shape 1546"/>
        <p:cNvGrpSpPr/>
        <p:nvPr/>
      </p:nvGrpSpPr>
      <p:grpSpPr>
        <a:xfrm>
          <a:off x="0" y="0"/>
          <a:ext cx="0" cy="0"/>
          <a:chOff x="0" y="0"/>
          <a:chExt cx="0" cy="0"/>
        </a:xfrm>
      </p:grpSpPr>
      <p:sp>
        <p:nvSpPr>
          <p:cNvPr id="1547" name="Google Shape;1547;p19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550" name="Google Shape;1550;p19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551" name="Google Shape;1551;p19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2" name="Shape 1552"/>
        <p:cNvGrpSpPr/>
        <p:nvPr/>
      </p:nvGrpSpPr>
      <p:grpSpPr>
        <a:xfrm>
          <a:off x="0" y="0"/>
          <a:ext cx="0" cy="0"/>
          <a:chOff x="0" y="0"/>
          <a:chExt cx="0" cy="0"/>
        </a:xfrm>
      </p:grpSpPr>
      <p:sp>
        <p:nvSpPr>
          <p:cNvPr id="1553" name="Google Shape;1553;p19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556" name="Google Shape;1556;p19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57" name="Google Shape;1557;p19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58" name="Google Shape;1558;p19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9" name="Shape 1559"/>
        <p:cNvGrpSpPr/>
        <p:nvPr/>
      </p:nvGrpSpPr>
      <p:grpSpPr>
        <a:xfrm>
          <a:off x="0" y="0"/>
          <a:ext cx="0" cy="0"/>
          <a:chOff x="0" y="0"/>
          <a:chExt cx="0" cy="0"/>
        </a:xfrm>
      </p:grpSpPr>
      <p:sp>
        <p:nvSpPr>
          <p:cNvPr id="1560" name="Google Shape;1560;p19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63" name="Google Shape;1563;p19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7" name="Shape 177"/>
        <p:cNvGrpSpPr/>
        <p:nvPr/>
      </p:nvGrpSpPr>
      <p:grpSpPr>
        <a:xfrm>
          <a:off x="0" y="0"/>
          <a:ext cx="0" cy="0"/>
          <a:chOff x="0" y="0"/>
          <a:chExt cx="0" cy="0"/>
        </a:xfrm>
      </p:grpSpPr>
      <p:cxnSp>
        <p:nvCxnSpPr>
          <p:cNvPr id="178" name="Google Shape;178;p21"/>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79" name="Google Shape;179;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0" name="Google Shape;180;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1" name="Google Shape;18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4" name="Shape 1564"/>
        <p:cNvGrpSpPr/>
        <p:nvPr/>
      </p:nvGrpSpPr>
      <p:grpSpPr>
        <a:xfrm>
          <a:off x="0" y="0"/>
          <a:ext cx="0" cy="0"/>
          <a:chOff x="0" y="0"/>
          <a:chExt cx="0" cy="0"/>
        </a:xfrm>
      </p:grpSpPr>
      <p:sp>
        <p:nvSpPr>
          <p:cNvPr id="1565" name="Google Shape;1565;p19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9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68" name="Google Shape;1568;p19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569" name="Google Shape;1569;p19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70" name="Shape 1570"/>
        <p:cNvGrpSpPr/>
        <p:nvPr/>
      </p:nvGrpSpPr>
      <p:grpSpPr>
        <a:xfrm>
          <a:off x="0" y="0"/>
          <a:ext cx="0" cy="0"/>
          <a:chOff x="0" y="0"/>
          <a:chExt cx="0" cy="0"/>
        </a:xfrm>
      </p:grpSpPr>
      <p:sp>
        <p:nvSpPr>
          <p:cNvPr id="1571" name="Google Shape;1571;p19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572" name="Google Shape;1572;p19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3" name="Shape 1573"/>
        <p:cNvGrpSpPr/>
        <p:nvPr/>
      </p:nvGrpSpPr>
      <p:grpSpPr>
        <a:xfrm>
          <a:off x="0" y="0"/>
          <a:ext cx="0" cy="0"/>
          <a:chOff x="0" y="0"/>
          <a:chExt cx="0" cy="0"/>
        </a:xfrm>
      </p:grpSpPr>
      <p:sp>
        <p:nvSpPr>
          <p:cNvPr id="1574" name="Google Shape;1574;p19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1577" name="Google Shape;1577;p19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78" name="Google Shape;1578;p19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579" name="Google Shape;1579;p19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80" name="Shape 1580"/>
        <p:cNvGrpSpPr/>
        <p:nvPr/>
      </p:nvGrpSpPr>
      <p:grpSpPr>
        <a:xfrm>
          <a:off x="0" y="0"/>
          <a:ext cx="0" cy="0"/>
          <a:chOff x="0" y="0"/>
          <a:chExt cx="0" cy="0"/>
        </a:xfrm>
      </p:grpSpPr>
      <p:sp>
        <p:nvSpPr>
          <p:cNvPr id="1581" name="Google Shape;1581;p20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0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0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1584" name="Google Shape;1584;p20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585" name="Shape 1585"/>
        <p:cNvGrpSpPr/>
        <p:nvPr/>
      </p:nvGrpSpPr>
      <p:grpSpPr>
        <a:xfrm>
          <a:off x="0" y="0"/>
          <a:ext cx="0" cy="0"/>
          <a:chOff x="0" y="0"/>
          <a:chExt cx="0" cy="0"/>
        </a:xfrm>
      </p:grpSpPr>
      <p:sp>
        <p:nvSpPr>
          <p:cNvPr id="1586" name="Google Shape;1586;p20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1587" name="Google Shape;1587;p20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88" name="Google Shape;1588;p20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589" name="Shape 1589"/>
        <p:cNvGrpSpPr/>
        <p:nvPr/>
      </p:nvGrpSpPr>
      <p:grpSpPr>
        <a:xfrm>
          <a:off x="0" y="0"/>
          <a:ext cx="0" cy="0"/>
          <a:chOff x="0" y="0"/>
          <a:chExt cx="0" cy="0"/>
        </a:xfrm>
      </p:grpSpPr>
      <p:sp>
        <p:nvSpPr>
          <p:cNvPr id="1590" name="Google Shape;1590;p20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5" name="Shape 1595"/>
        <p:cNvGrpSpPr/>
        <p:nvPr/>
      </p:nvGrpSpPr>
      <p:grpSpPr>
        <a:xfrm>
          <a:off x="0" y="0"/>
          <a:ext cx="0" cy="0"/>
          <a:chOff x="0" y="0"/>
          <a:chExt cx="0" cy="0"/>
        </a:xfrm>
      </p:grpSpPr>
      <p:sp>
        <p:nvSpPr>
          <p:cNvPr id="1596" name="Google Shape;1596;p20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97" name="Google Shape;1597;p20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98" name="Google Shape;1598;p2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99" name="Shape 1599"/>
        <p:cNvGrpSpPr/>
        <p:nvPr/>
      </p:nvGrpSpPr>
      <p:grpSpPr>
        <a:xfrm>
          <a:off x="0" y="0"/>
          <a:ext cx="0" cy="0"/>
          <a:chOff x="0" y="0"/>
          <a:chExt cx="0" cy="0"/>
        </a:xfrm>
      </p:grpSpPr>
      <p:sp>
        <p:nvSpPr>
          <p:cNvPr id="1600" name="Google Shape;1600;p20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01" name="Google Shape;1601;p2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2" name="Shape 1602"/>
        <p:cNvGrpSpPr/>
        <p:nvPr/>
      </p:nvGrpSpPr>
      <p:grpSpPr>
        <a:xfrm>
          <a:off x="0" y="0"/>
          <a:ext cx="0" cy="0"/>
          <a:chOff x="0" y="0"/>
          <a:chExt cx="0" cy="0"/>
        </a:xfrm>
      </p:grpSpPr>
      <p:sp>
        <p:nvSpPr>
          <p:cNvPr id="1603" name="Google Shape;1603;p20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4" name="Google Shape;1604;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05" name="Google Shape;1605;p2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6" name="Shape 1606"/>
        <p:cNvGrpSpPr/>
        <p:nvPr/>
      </p:nvGrpSpPr>
      <p:grpSpPr>
        <a:xfrm>
          <a:off x="0" y="0"/>
          <a:ext cx="0" cy="0"/>
          <a:chOff x="0" y="0"/>
          <a:chExt cx="0" cy="0"/>
        </a:xfrm>
      </p:grpSpPr>
      <p:sp>
        <p:nvSpPr>
          <p:cNvPr id="1607" name="Google Shape;1607;p20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8" name="Google Shape;1608;p20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9" name="Google Shape;1609;p20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0" name="Google Shape;1610;p2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2" name="Shape 182"/>
        <p:cNvGrpSpPr/>
        <p:nvPr/>
      </p:nvGrpSpPr>
      <p:grpSpPr>
        <a:xfrm>
          <a:off x="0" y="0"/>
          <a:ext cx="0" cy="0"/>
          <a:chOff x="0" y="0"/>
          <a:chExt cx="0" cy="0"/>
        </a:xfrm>
      </p:grpSpPr>
      <p:cxnSp>
        <p:nvCxnSpPr>
          <p:cNvPr id="183" name="Google Shape;183;p22"/>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84" name="Google Shape;184;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5" name="Google Shape;185;p22"/>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6" name="Google Shape;186;p22"/>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7" name="Google Shape;18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1" name="Shape 1611"/>
        <p:cNvGrpSpPr/>
        <p:nvPr/>
      </p:nvGrpSpPr>
      <p:grpSpPr>
        <a:xfrm>
          <a:off x="0" y="0"/>
          <a:ext cx="0" cy="0"/>
          <a:chOff x="0" y="0"/>
          <a:chExt cx="0" cy="0"/>
        </a:xfrm>
      </p:grpSpPr>
      <p:sp>
        <p:nvSpPr>
          <p:cNvPr id="1612" name="Google Shape;1612;p20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13" name="Google Shape;1613;p2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14" name="Shape 1614"/>
        <p:cNvGrpSpPr/>
        <p:nvPr/>
      </p:nvGrpSpPr>
      <p:grpSpPr>
        <a:xfrm>
          <a:off x="0" y="0"/>
          <a:ext cx="0" cy="0"/>
          <a:chOff x="0" y="0"/>
          <a:chExt cx="0" cy="0"/>
        </a:xfrm>
      </p:grpSpPr>
      <p:sp>
        <p:nvSpPr>
          <p:cNvPr id="1615" name="Google Shape;1615;p20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16" name="Google Shape;1616;p20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7" name="Google Shape;1617;p2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8" name="Shape 1618"/>
        <p:cNvGrpSpPr/>
        <p:nvPr/>
      </p:nvGrpSpPr>
      <p:grpSpPr>
        <a:xfrm>
          <a:off x="0" y="0"/>
          <a:ext cx="0" cy="0"/>
          <a:chOff x="0" y="0"/>
          <a:chExt cx="0" cy="0"/>
        </a:xfrm>
      </p:grpSpPr>
      <p:sp>
        <p:nvSpPr>
          <p:cNvPr id="1619" name="Google Shape;1619;p2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20" name="Google Shape;1620;p2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21" name="Shape 1621"/>
        <p:cNvGrpSpPr/>
        <p:nvPr/>
      </p:nvGrpSpPr>
      <p:grpSpPr>
        <a:xfrm>
          <a:off x="0" y="0"/>
          <a:ext cx="0" cy="0"/>
          <a:chOff x="0" y="0"/>
          <a:chExt cx="0" cy="0"/>
        </a:xfrm>
      </p:grpSpPr>
      <p:sp>
        <p:nvSpPr>
          <p:cNvPr id="1622" name="Google Shape;1622;p2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24" name="Google Shape;1624;p2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25" name="Google Shape;1625;p2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26" name="Google Shape;1626;p2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7" name="Shape 1627"/>
        <p:cNvGrpSpPr/>
        <p:nvPr/>
      </p:nvGrpSpPr>
      <p:grpSpPr>
        <a:xfrm>
          <a:off x="0" y="0"/>
          <a:ext cx="0" cy="0"/>
          <a:chOff x="0" y="0"/>
          <a:chExt cx="0" cy="0"/>
        </a:xfrm>
      </p:grpSpPr>
      <p:sp>
        <p:nvSpPr>
          <p:cNvPr id="1628" name="Google Shape;1628;p21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629" name="Google Shape;1629;p2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30" name="Shape 1630"/>
        <p:cNvGrpSpPr/>
        <p:nvPr/>
      </p:nvGrpSpPr>
      <p:grpSpPr>
        <a:xfrm>
          <a:off x="0" y="0"/>
          <a:ext cx="0" cy="0"/>
          <a:chOff x="0" y="0"/>
          <a:chExt cx="0" cy="0"/>
        </a:xfrm>
      </p:grpSpPr>
      <p:sp>
        <p:nvSpPr>
          <p:cNvPr id="1631" name="Google Shape;1631;p2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32" name="Google Shape;1632;p21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33" name="Google Shape;1633;p2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4" name="Shape 1634"/>
        <p:cNvGrpSpPr/>
        <p:nvPr/>
      </p:nvGrpSpPr>
      <p:grpSpPr>
        <a:xfrm>
          <a:off x="0" y="0"/>
          <a:ext cx="0" cy="0"/>
          <a:chOff x="0" y="0"/>
          <a:chExt cx="0" cy="0"/>
        </a:xfrm>
      </p:grpSpPr>
      <p:sp>
        <p:nvSpPr>
          <p:cNvPr id="1635" name="Google Shape;1635;p2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 name="Shape 188"/>
        <p:cNvGrpSpPr/>
        <p:nvPr/>
      </p:nvGrpSpPr>
      <p:grpSpPr>
        <a:xfrm>
          <a:off x="0" y="0"/>
          <a:ext cx="0" cy="0"/>
          <a:chOff x="0" y="0"/>
          <a:chExt cx="0" cy="0"/>
        </a:xfrm>
      </p:grpSpPr>
      <p:sp>
        <p:nvSpPr>
          <p:cNvPr id="189" name="Google Shape;189;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0" name="Google Shape;19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1" name="Shape 191"/>
        <p:cNvGrpSpPr/>
        <p:nvPr/>
      </p:nvGrpSpPr>
      <p:grpSpPr>
        <a:xfrm>
          <a:off x="0" y="0"/>
          <a:ext cx="0" cy="0"/>
          <a:chOff x="0" y="0"/>
          <a:chExt cx="0" cy="0"/>
        </a:xfrm>
      </p:grpSpPr>
      <p:cxnSp>
        <p:nvCxnSpPr>
          <p:cNvPr id="192" name="Google Shape;192;p24"/>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193" name="Google Shape;193;p24"/>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94" name="Google Shape;194;p24"/>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5" name="Google Shape;19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sp>
        <p:nvSpPr>
          <p:cNvPr id="197" name="Google Shape;197;p25"/>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98" name="Google Shape;19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9" name="Shape 199"/>
        <p:cNvGrpSpPr/>
        <p:nvPr/>
      </p:nvGrpSpPr>
      <p:grpSpPr>
        <a:xfrm>
          <a:off x="0" y="0"/>
          <a:ext cx="0" cy="0"/>
          <a:chOff x="0" y="0"/>
          <a:chExt cx="0" cy="0"/>
        </a:xfrm>
      </p:grpSpPr>
      <p:sp>
        <p:nvSpPr>
          <p:cNvPr id="200" name="Google Shape;200;p26"/>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 name="Google Shape;201;p26"/>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202" name="Google Shape;202;p26"/>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203" name="Google Shape;203;p26"/>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204" name="Google Shape;204;p2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5" name="Google Shape;20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6" name="Shape 206"/>
        <p:cNvGrpSpPr/>
        <p:nvPr/>
      </p:nvGrpSpPr>
      <p:grpSpPr>
        <a:xfrm>
          <a:off x="0" y="0"/>
          <a:ext cx="0" cy="0"/>
          <a:chOff x="0" y="0"/>
          <a:chExt cx="0" cy="0"/>
        </a:xfrm>
      </p:grpSpPr>
      <p:sp>
        <p:nvSpPr>
          <p:cNvPr id="207" name="Google Shape;207;p27"/>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208" name="Google Shape;20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9" name="Shape 209"/>
        <p:cNvGrpSpPr/>
        <p:nvPr/>
      </p:nvGrpSpPr>
      <p:grpSpPr>
        <a:xfrm>
          <a:off x="0" y="0"/>
          <a:ext cx="0" cy="0"/>
          <a:chOff x="0" y="0"/>
          <a:chExt cx="0" cy="0"/>
        </a:xfrm>
      </p:grpSpPr>
      <p:sp>
        <p:nvSpPr>
          <p:cNvPr id="210" name="Google Shape;210;p28"/>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212" name="Google Shape;212;p28"/>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13" name="Google Shape;21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 name="Shape 214"/>
        <p:cNvGrpSpPr/>
        <p:nvPr/>
      </p:nvGrpSpPr>
      <p:grpSpPr>
        <a:xfrm>
          <a:off x="0" y="0"/>
          <a:ext cx="0" cy="0"/>
          <a:chOff x="0" y="0"/>
          <a:chExt cx="0" cy="0"/>
        </a:xfrm>
      </p:grpSpPr>
      <p:sp>
        <p:nvSpPr>
          <p:cNvPr id="215" name="Google Shape;21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 name="Shape 220"/>
        <p:cNvGrpSpPr/>
        <p:nvPr/>
      </p:nvGrpSpPr>
      <p:grpSpPr>
        <a:xfrm>
          <a:off x="0" y="0"/>
          <a:ext cx="0" cy="0"/>
          <a:chOff x="0" y="0"/>
          <a:chExt cx="0" cy="0"/>
        </a:xfrm>
      </p:grpSpPr>
      <p:sp>
        <p:nvSpPr>
          <p:cNvPr id="221" name="Google Shape;221;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2" name="Google Shape;222;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3" name="Google Shape;22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4" name="Shape 224"/>
        <p:cNvGrpSpPr/>
        <p:nvPr/>
      </p:nvGrpSpPr>
      <p:grpSpPr>
        <a:xfrm>
          <a:off x="0" y="0"/>
          <a:ext cx="0" cy="0"/>
          <a:chOff x="0" y="0"/>
          <a:chExt cx="0" cy="0"/>
        </a:xfrm>
      </p:grpSpPr>
      <p:sp>
        <p:nvSpPr>
          <p:cNvPr id="225" name="Google Shape;225;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6" name="Google Shape;22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0" name="Google Shape;23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3" name="Google Shape;233;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4" name="Google Shape;234;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5" name="Google Shape;23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 name="Shape 236"/>
        <p:cNvGrpSpPr/>
        <p:nvPr/>
      </p:nvGrpSpPr>
      <p:grpSpPr>
        <a:xfrm>
          <a:off x="0" y="0"/>
          <a:ext cx="0" cy="0"/>
          <a:chOff x="0" y="0"/>
          <a:chExt cx="0" cy="0"/>
        </a:xfrm>
      </p:grpSpPr>
      <p:sp>
        <p:nvSpPr>
          <p:cNvPr id="237" name="Google Shape;237;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8" name="Google Shape;23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1" name="Google Shape;241;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2" name="Google Shape;24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sp>
        <p:nvSpPr>
          <p:cNvPr id="244" name="Google Shape;244;p3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45" name="Google Shape;24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6" name="Shape 246"/>
        <p:cNvGrpSpPr/>
        <p:nvPr/>
      </p:nvGrpSpPr>
      <p:grpSpPr>
        <a:xfrm>
          <a:off x="0" y="0"/>
          <a:ext cx="0" cy="0"/>
          <a:chOff x="0" y="0"/>
          <a:chExt cx="0" cy="0"/>
        </a:xfrm>
      </p:grpSpPr>
      <p:sp>
        <p:nvSpPr>
          <p:cNvPr id="247" name="Google Shape;247;p38"/>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49" name="Google Shape;249;p3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50" name="Google Shape;250;p3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51" name="Google Shape;25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2" name="Shape 252"/>
        <p:cNvGrpSpPr/>
        <p:nvPr/>
      </p:nvGrpSpPr>
      <p:grpSpPr>
        <a:xfrm>
          <a:off x="0" y="0"/>
          <a:ext cx="0" cy="0"/>
          <a:chOff x="0" y="0"/>
          <a:chExt cx="0" cy="0"/>
        </a:xfrm>
      </p:grpSpPr>
      <p:sp>
        <p:nvSpPr>
          <p:cNvPr id="253" name="Google Shape;253;p3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254" name="Google Shape;25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5" name="Shape 255"/>
        <p:cNvGrpSpPr/>
        <p:nvPr/>
      </p:nvGrpSpPr>
      <p:grpSpPr>
        <a:xfrm>
          <a:off x="0" y="0"/>
          <a:ext cx="0" cy="0"/>
          <a:chOff x="0" y="0"/>
          <a:chExt cx="0" cy="0"/>
        </a:xfrm>
      </p:grpSpPr>
      <p:sp>
        <p:nvSpPr>
          <p:cNvPr id="256" name="Google Shape;256;p4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7" name="Google Shape;257;p4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58" name="Google Shape;25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
        <p:nvSpPr>
          <p:cNvPr id="260" name="Google Shape;26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sp>
        <p:nvSpPr>
          <p:cNvPr id="265" name="Google Shape;265;p43"/>
          <p:cNvSpPr txBox="1"/>
          <p:nvPr>
            <p:ph type="ctrTitle"/>
          </p:nvPr>
        </p:nvSpPr>
        <p:spPr>
          <a:xfrm>
            <a:off x="1039975" y="1248300"/>
            <a:ext cx="7064100" cy="20526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66" name="Google Shape;266;p43"/>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267" name="Google Shape;267;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8" name="Google Shape;268;p43"/>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69" name="Google Shape;26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0" name="Google Shape;270;p43"/>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1" name="Shape 271"/>
        <p:cNvGrpSpPr/>
        <p:nvPr/>
      </p:nvGrpSpPr>
      <p:grpSpPr>
        <a:xfrm>
          <a:off x="0" y="0"/>
          <a:ext cx="0" cy="0"/>
          <a:chOff x="0" y="0"/>
          <a:chExt cx="0" cy="0"/>
        </a:xfrm>
      </p:grpSpPr>
      <p:sp>
        <p:nvSpPr>
          <p:cNvPr id="272" name="Google Shape;272;p44"/>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a:spcBef>
                <a:spcPts val="0"/>
              </a:spcBef>
              <a:spcAft>
                <a:spcPts val="0"/>
              </a:spcAft>
              <a:buClr>
                <a:schemeClr val="accent4"/>
              </a:buClr>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3" name="Google Shape;273;p44"/>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solidFill>
                  <a:schemeClr val="accent1"/>
                </a:solidFill>
              </a:defRPr>
            </a:lvl1pPr>
            <a:lvl2pPr lvl="1" algn="ctr">
              <a:spcBef>
                <a:spcPts val="0"/>
              </a:spcBef>
              <a:spcAft>
                <a:spcPts val="0"/>
              </a:spcAft>
              <a:buSzPts val="6000"/>
              <a:buNone/>
              <a:defRPr b="1" sz="6000"/>
            </a:lvl2pPr>
            <a:lvl3pPr lvl="2" algn="ctr">
              <a:spcBef>
                <a:spcPts val="0"/>
              </a:spcBef>
              <a:spcAft>
                <a:spcPts val="0"/>
              </a:spcAft>
              <a:buSzPts val="6000"/>
              <a:buNone/>
              <a:defRPr b="1" sz="6000"/>
            </a:lvl3pPr>
            <a:lvl4pPr lvl="3" algn="ctr">
              <a:spcBef>
                <a:spcPts val="0"/>
              </a:spcBef>
              <a:spcAft>
                <a:spcPts val="0"/>
              </a:spcAft>
              <a:buSzPts val="6000"/>
              <a:buNone/>
              <a:defRPr b="1" sz="6000"/>
            </a:lvl4pPr>
            <a:lvl5pPr lvl="4" algn="ctr">
              <a:spcBef>
                <a:spcPts val="0"/>
              </a:spcBef>
              <a:spcAft>
                <a:spcPts val="0"/>
              </a:spcAft>
              <a:buSzPts val="6000"/>
              <a:buNone/>
              <a:defRPr b="1" sz="6000"/>
            </a:lvl5pPr>
            <a:lvl6pPr lvl="5" algn="ctr">
              <a:spcBef>
                <a:spcPts val="0"/>
              </a:spcBef>
              <a:spcAft>
                <a:spcPts val="0"/>
              </a:spcAft>
              <a:buSzPts val="6000"/>
              <a:buNone/>
              <a:defRPr b="1" sz="6000"/>
            </a:lvl6pPr>
            <a:lvl7pPr lvl="6" algn="ctr">
              <a:spcBef>
                <a:spcPts val="0"/>
              </a:spcBef>
              <a:spcAft>
                <a:spcPts val="0"/>
              </a:spcAft>
              <a:buSzPts val="6000"/>
              <a:buNone/>
              <a:defRPr b="1" sz="6000"/>
            </a:lvl7pPr>
            <a:lvl8pPr lvl="7" algn="ctr">
              <a:spcBef>
                <a:spcPts val="0"/>
              </a:spcBef>
              <a:spcAft>
                <a:spcPts val="0"/>
              </a:spcAft>
              <a:buSzPts val="6000"/>
              <a:buNone/>
              <a:defRPr b="1" sz="6000"/>
            </a:lvl8pPr>
            <a:lvl9pPr lvl="8" algn="ctr">
              <a:spcBef>
                <a:spcPts val="0"/>
              </a:spcBef>
              <a:spcAft>
                <a:spcPts val="0"/>
              </a:spcAft>
              <a:buSzPts val="6000"/>
              <a:buNone/>
              <a:defRPr b="1" sz="6000"/>
            </a:lvl9pPr>
          </a:lstStyle>
          <a:p>
            <a:r>
              <a:t>xx%</a:t>
            </a:r>
          </a:p>
        </p:txBody>
      </p:sp>
      <p:sp>
        <p:nvSpPr>
          <p:cNvPr id="274" name="Google Shape;274;p44"/>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275" name="Google Shape;275;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6" name="Google Shape;276;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7" name="Google Shape;277;p44"/>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78" name="Google Shape;278;p44"/>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9" name="Shape 279"/>
        <p:cNvGrpSpPr/>
        <p:nvPr/>
      </p:nvGrpSpPr>
      <p:grpSpPr>
        <a:xfrm>
          <a:off x="0" y="0"/>
          <a:ext cx="0" cy="0"/>
          <a:chOff x="0" y="0"/>
          <a:chExt cx="0" cy="0"/>
        </a:xfrm>
      </p:grpSpPr>
      <p:sp>
        <p:nvSpPr>
          <p:cNvPr id="280" name="Google Shape;280;p4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1" name="Google Shape;281;p45"/>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82" name="Google Shape;282;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3" name="Google Shape;283;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4" name="Google Shape;284;p45"/>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 name="Shape 285"/>
        <p:cNvGrpSpPr/>
        <p:nvPr/>
      </p:nvGrpSpPr>
      <p:grpSpPr>
        <a:xfrm>
          <a:off x="0" y="0"/>
          <a:ext cx="0" cy="0"/>
          <a:chOff x="0" y="0"/>
          <a:chExt cx="0" cy="0"/>
        </a:xfrm>
      </p:grpSpPr>
      <p:sp>
        <p:nvSpPr>
          <p:cNvPr id="286" name="Google Shape;286;p46"/>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7" name="Google Shape;287;p46"/>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SzPts val="2400"/>
              <a:buFont typeface="Vidaloka"/>
              <a:buNone/>
              <a:defRPr b="1" sz="2400">
                <a:latin typeface="Vidaloka"/>
                <a:ea typeface="Vidaloka"/>
                <a:cs typeface="Vidaloka"/>
                <a:sym typeface="Vidaloka"/>
              </a:defRPr>
            </a:lvl2pPr>
            <a:lvl3pPr lvl="2" algn="ctr">
              <a:spcBef>
                <a:spcPts val="0"/>
              </a:spcBef>
              <a:spcAft>
                <a:spcPts val="0"/>
              </a:spcAft>
              <a:buSzPts val="2400"/>
              <a:buFont typeface="Vidaloka"/>
              <a:buNone/>
              <a:defRPr b="1" sz="2400">
                <a:latin typeface="Vidaloka"/>
                <a:ea typeface="Vidaloka"/>
                <a:cs typeface="Vidaloka"/>
                <a:sym typeface="Vidaloka"/>
              </a:defRPr>
            </a:lvl3pPr>
            <a:lvl4pPr lvl="3" algn="ctr">
              <a:spcBef>
                <a:spcPts val="0"/>
              </a:spcBef>
              <a:spcAft>
                <a:spcPts val="0"/>
              </a:spcAft>
              <a:buSzPts val="2400"/>
              <a:buFont typeface="Vidaloka"/>
              <a:buNone/>
              <a:defRPr b="1" sz="2400">
                <a:latin typeface="Vidaloka"/>
                <a:ea typeface="Vidaloka"/>
                <a:cs typeface="Vidaloka"/>
                <a:sym typeface="Vidaloka"/>
              </a:defRPr>
            </a:lvl4pPr>
            <a:lvl5pPr lvl="4" algn="ctr">
              <a:spcBef>
                <a:spcPts val="0"/>
              </a:spcBef>
              <a:spcAft>
                <a:spcPts val="0"/>
              </a:spcAft>
              <a:buSzPts val="2400"/>
              <a:buFont typeface="Vidaloka"/>
              <a:buNone/>
              <a:defRPr b="1" sz="2400">
                <a:latin typeface="Vidaloka"/>
                <a:ea typeface="Vidaloka"/>
                <a:cs typeface="Vidaloka"/>
                <a:sym typeface="Vidaloka"/>
              </a:defRPr>
            </a:lvl5pPr>
            <a:lvl6pPr lvl="5" algn="ctr">
              <a:spcBef>
                <a:spcPts val="0"/>
              </a:spcBef>
              <a:spcAft>
                <a:spcPts val="0"/>
              </a:spcAft>
              <a:buSzPts val="2400"/>
              <a:buFont typeface="Vidaloka"/>
              <a:buNone/>
              <a:defRPr b="1" sz="2400">
                <a:latin typeface="Vidaloka"/>
                <a:ea typeface="Vidaloka"/>
                <a:cs typeface="Vidaloka"/>
                <a:sym typeface="Vidaloka"/>
              </a:defRPr>
            </a:lvl6pPr>
            <a:lvl7pPr lvl="6" algn="ctr">
              <a:spcBef>
                <a:spcPts val="0"/>
              </a:spcBef>
              <a:spcAft>
                <a:spcPts val="0"/>
              </a:spcAft>
              <a:buSzPts val="2400"/>
              <a:buFont typeface="Vidaloka"/>
              <a:buNone/>
              <a:defRPr b="1" sz="2400">
                <a:latin typeface="Vidaloka"/>
                <a:ea typeface="Vidaloka"/>
                <a:cs typeface="Vidaloka"/>
                <a:sym typeface="Vidaloka"/>
              </a:defRPr>
            </a:lvl7pPr>
            <a:lvl8pPr lvl="7" algn="ctr">
              <a:spcBef>
                <a:spcPts val="0"/>
              </a:spcBef>
              <a:spcAft>
                <a:spcPts val="0"/>
              </a:spcAft>
              <a:buSzPts val="2400"/>
              <a:buFont typeface="Vidaloka"/>
              <a:buNone/>
              <a:defRPr b="1" sz="2400">
                <a:latin typeface="Vidaloka"/>
                <a:ea typeface="Vidaloka"/>
                <a:cs typeface="Vidaloka"/>
                <a:sym typeface="Vidaloka"/>
              </a:defRPr>
            </a:lvl8pPr>
            <a:lvl9pPr lvl="8"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288" name="Google Shape;288;p46"/>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9" name="Google Shape;289;p46"/>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SzPts val="2400"/>
              <a:buFont typeface="Vidaloka"/>
              <a:buNone/>
              <a:defRPr b="1" sz="2400">
                <a:latin typeface="Vidaloka"/>
                <a:ea typeface="Vidaloka"/>
                <a:cs typeface="Vidaloka"/>
                <a:sym typeface="Vidaloka"/>
              </a:defRPr>
            </a:lvl2pPr>
            <a:lvl3pPr lvl="2" algn="ctr">
              <a:spcBef>
                <a:spcPts val="0"/>
              </a:spcBef>
              <a:spcAft>
                <a:spcPts val="0"/>
              </a:spcAft>
              <a:buSzPts val="2400"/>
              <a:buFont typeface="Vidaloka"/>
              <a:buNone/>
              <a:defRPr b="1" sz="2400">
                <a:latin typeface="Vidaloka"/>
                <a:ea typeface="Vidaloka"/>
                <a:cs typeface="Vidaloka"/>
                <a:sym typeface="Vidaloka"/>
              </a:defRPr>
            </a:lvl3pPr>
            <a:lvl4pPr lvl="3" algn="ctr">
              <a:spcBef>
                <a:spcPts val="0"/>
              </a:spcBef>
              <a:spcAft>
                <a:spcPts val="0"/>
              </a:spcAft>
              <a:buSzPts val="2400"/>
              <a:buFont typeface="Vidaloka"/>
              <a:buNone/>
              <a:defRPr b="1" sz="2400">
                <a:latin typeface="Vidaloka"/>
                <a:ea typeface="Vidaloka"/>
                <a:cs typeface="Vidaloka"/>
                <a:sym typeface="Vidaloka"/>
              </a:defRPr>
            </a:lvl4pPr>
            <a:lvl5pPr lvl="4" algn="ctr">
              <a:spcBef>
                <a:spcPts val="0"/>
              </a:spcBef>
              <a:spcAft>
                <a:spcPts val="0"/>
              </a:spcAft>
              <a:buSzPts val="2400"/>
              <a:buFont typeface="Vidaloka"/>
              <a:buNone/>
              <a:defRPr b="1" sz="2400">
                <a:latin typeface="Vidaloka"/>
                <a:ea typeface="Vidaloka"/>
                <a:cs typeface="Vidaloka"/>
                <a:sym typeface="Vidaloka"/>
              </a:defRPr>
            </a:lvl5pPr>
            <a:lvl6pPr lvl="5" algn="ctr">
              <a:spcBef>
                <a:spcPts val="0"/>
              </a:spcBef>
              <a:spcAft>
                <a:spcPts val="0"/>
              </a:spcAft>
              <a:buSzPts val="2400"/>
              <a:buFont typeface="Vidaloka"/>
              <a:buNone/>
              <a:defRPr b="1" sz="2400">
                <a:latin typeface="Vidaloka"/>
                <a:ea typeface="Vidaloka"/>
                <a:cs typeface="Vidaloka"/>
                <a:sym typeface="Vidaloka"/>
              </a:defRPr>
            </a:lvl6pPr>
            <a:lvl7pPr lvl="6" algn="ctr">
              <a:spcBef>
                <a:spcPts val="0"/>
              </a:spcBef>
              <a:spcAft>
                <a:spcPts val="0"/>
              </a:spcAft>
              <a:buSzPts val="2400"/>
              <a:buFont typeface="Vidaloka"/>
              <a:buNone/>
              <a:defRPr b="1" sz="2400">
                <a:latin typeface="Vidaloka"/>
                <a:ea typeface="Vidaloka"/>
                <a:cs typeface="Vidaloka"/>
                <a:sym typeface="Vidaloka"/>
              </a:defRPr>
            </a:lvl7pPr>
            <a:lvl8pPr lvl="7" algn="ctr">
              <a:spcBef>
                <a:spcPts val="0"/>
              </a:spcBef>
              <a:spcAft>
                <a:spcPts val="0"/>
              </a:spcAft>
              <a:buSzPts val="2400"/>
              <a:buFont typeface="Vidaloka"/>
              <a:buNone/>
              <a:defRPr b="1" sz="2400">
                <a:latin typeface="Vidaloka"/>
                <a:ea typeface="Vidaloka"/>
                <a:cs typeface="Vidaloka"/>
                <a:sym typeface="Vidaloka"/>
              </a:defRPr>
            </a:lvl8pPr>
            <a:lvl9pPr lvl="8"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290" name="Google Shape;290;p46"/>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291" name="Google Shape;291;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2" name="Google Shape;292;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3" name="Google Shape;293;p46"/>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4" name="Shape 294"/>
        <p:cNvGrpSpPr/>
        <p:nvPr/>
      </p:nvGrpSpPr>
      <p:grpSpPr>
        <a:xfrm>
          <a:off x="0" y="0"/>
          <a:ext cx="0" cy="0"/>
          <a:chOff x="0" y="0"/>
          <a:chExt cx="0" cy="0"/>
        </a:xfrm>
      </p:grpSpPr>
      <p:sp>
        <p:nvSpPr>
          <p:cNvPr id="295" name="Google Shape;295;p4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296" name="Google Shape;296;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7" name="Google Shape;297;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sp>
        <p:nvSpPr>
          <p:cNvPr id="299" name="Google Shape;299;p48"/>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300" name="Google Shape;300;p48"/>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a:lnSpc>
                <a:spcPct val="166000"/>
              </a:lnSpc>
              <a:spcBef>
                <a:spcPts val="0"/>
              </a:spcBef>
              <a:spcAft>
                <a:spcPts val="0"/>
              </a:spcAft>
              <a:buClr>
                <a:schemeClr val="accent1"/>
              </a:buClr>
              <a:buSzPts val="1400"/>
              <a:buChar char="●"/>
              <a:defRPr sz="1400">
                <a:solidFill>
                  <a:srgbClr val="374957"/>
                </a:solidFill>
              </a:defRPr>
            </a:lvl1pPr>
            <a:lvl2pPr lvl="1" algn="ctr">
              <a:spcBef>
                <a:spcPts val="0"/>
              </a:spcBef>
              <a:spcAft>
                <a:spcPts val="0"/>
              </a:spcAft>
              <a:buClr>
                <a:schemeClr val="dk1"/>
              </a:buClr>
              <a:buSzPts val="1400"/>
              <a:buChar char="○"/>
              <a:defRPr/>
            </a:lvl2pPr>
            <a:lvl3pPr lvl="2" algn="ctr">
              <a:spcBef>
                <a:spcPts val="0"/>
              </a:spcBef>
              <a:spcAft>
                <a:spcPts val="0"/>
              </a:spcAft>
              <a:buClr>
                <a:schemeClr val="dk1"/>
              </a:buClr>
              <a:buSzPts val="1400"/>
              <a:buChar char="■"/>
              <a:defRPr/>
            </a:lvl3pPr>
            <a:lvl4pPr lvl="3" algn="ctr">
              <a:spcBef>
                <a:spcPts val="0"/>
              </a:spcBef>
              <a:spcAft>
                <a:spcPts val="0"/>
              </a:spcAft>
              <a:buClr>
                <a:schemeClr val="dk1"/>
              </a:buClr>
              <a:buSzPts val="1400"/>
              <a:buChar char="●"/>
              <a:defRPr/>
            </a:lvl4pPr>
            <a:lvl5pPr lvl="4" algn="ctr">
              <a:spcBef>
                <a:spcPts val="0"/>
              </a:spcBef>
              <a:spcAft>
                <a:spcPts val="0"/>
              </a:spcAft>
              <a:buClr>
                <a:schemeClr val="dk1"/>
              </a:buClr>
              <a:buSzPts val="1400"/>
              <a:buChar char="○"/>
              <a:defRPr/>
            </a:lvl5pPr>
            <a:lvl6pPr lvl="5" algn="ctr">
              <a:spcBef>
                <a:spcPts val="0"/>
              </a:spcBef>
              <a:spcAft>
                <a:spcPts val="0"/>
              </a:spcAft>
              <a:buClr>
                <a:schemeClr val="dk1"/>
              </a:buClr>
              <a:buSzPts val="1400"/>
              <a:buChar char="■"/>
              <a:defRPr/>
            </a:lvl6pPr>
            <a:lvl7pPr lvl="6" algn="ctr">
              <a:spcBef>
                <a:spcPts val="0"/>
              </a:spcBef>
              <a:spcAft>
                <a:spcPts val="0"/>
              </a:spcAft>
              <a:buClr>
                <a:schemeClr val="dk1"/>
              </a:buClr>
              <a:buSzPts val="1400"/>
              <a:buChar char="●"/>
              <a:defRPr/>
            </a:lvl7pPr>
            <a:lvl8pPr lvl="7" algn="ctr">
              <a:spcBef>
                <a:spcPts val="0"/>
              </a:spcBef>
              <a:spcAft>
                <a:spcPts val="0"/>
              </a:spcAft>
              <a:buClr>
                <a:schemeClr val="dk1"/>
              </a:buClr>
              <a:buSzPts val="1400"/>
              <a:buChar char="○"/>
              <a:defRPr/>
            </a:lvl8pPr>
            <a:lvl9pPr lvl="8" algn="ctr">
              <a:spcBef>
                <a:spcPts val="0"/>
              </a:spcBef>
              <a:spcAft>
                <a:spcPts val="0"/>
              </a:spcAft>
              <a:buClr>
                <a:schemeClr val="dk1"/>
              </a:buClr>
              <a:buSzPts val="1400"/>
              <a:buChar char="■"/>
              <a:defRPr/>
            </a:lvl9pPr>
          </a:lstStyle>
          <a:p/>
        </p:txBody>
      </p:sp>
      <p:sp>
        <p:nvSpPr>
          <p:cNvPr id="301" name="Google Shape;301;p4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302" name="Google Shape;302;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4" name="Shape 304"/>
        <p:cNvGrpSpPr/>
        <p:nvPr/>
      </p:nvGrpSpPr>
      <p:grpSpPr>
        <a:xfrm>
          <a:off x="0" y="0"/>
          <a:ext cx="0" cy="0"/>
          <a:chOff x="0" y="0"/>
          <a:chExt cx="0" cy="0"/>
        </a:xfrm>
      </p:grpSpPr>
      <p:sp>
        <p:nvSpPr>
          <p:cNvPr id="305" name="Google Shape;305;p49"/>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306" name="Google Shape;306;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7" name="Google Shape;307;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8" name="Google Shape;308;p49"/>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09" name="Google Shape;309;p49"/>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0" name="Shape 310"/>
        <p:cNvGrpSpPr/>
        <p:nvPr/>
      </p:nvGrpSpPr>
      <p:grpSpPr>
        <a:xfrm>
          <a:off x="0" y="0"/>
          <a:ext cx="0" cy="0"/>
          <a:chOff x="0" y="0"/>
          <a:chExt cx="0" cy="0"/>
        </a:xfrm>
      </p:grpSpPr>
      <p:sp>
        <p:nvSpPr>
          <p:cNvPr id="311" name="Google Shape;311;p50"/>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312" name="Google Shape;312;p50"/>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313" name="Google Shape;313;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5" name="Google Shape;315;p50"/>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6" name="Shape 316"/>
        <p:cNvGrpSpPr/>
        <p:nvPr/>
      </p:nvGrpSpPr>
      <p:grpSpPr>
        <a:xfrm>
          <a:off x="0" y="0"/>
          <a:ext cx="0" cy="0"/>
          <a:chOff x="0" y="0"/>
          <a:chExt cx="0" cy="0"/>
        </a:xfrm>
      </p:grpSpPr>
      <p:sp>
        <p:nvSpPr>
          <p:cNvPr id="317" name="Google Shape;317;p51"/>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318" name="Google Shape;318;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9" name="Google Shape;319;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0" name="Google Shape;320;p51"/>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1" name="Shape 321"/>
        <p:cNvGrpSpPr/>
        <p:nvPr/>
      </p:nvGrpSpPr>
      <p:grpSpPr>
        <a:xfrm>
          <a:off x="0" y="0"/>
          <a:ext cx="0" cy="0"/>
          <a:chOff x="0" y="0"/>
          <a:chExt cx="0" cy="0"/>
        </a:xfrm>
      </p:grpSpPr>
      <p:sp>
        <p:nvSpPr>
          <p:cNvPr id="322" name="Google Shape;322;p52"/>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3" name="Google Shape;323;p52"/>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324" name="Google Shape;324;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5" name="Google Shape;325;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6" name="Google Shape;326;p5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7" name="Google Shape;327;p5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28" name="Shape 3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29" name="Shape 329"/>
        <p:cNvGrpSpPr/>
        <p:nvPr/>
      </p:nvGrpSpPr>
      <p:grpSpPr>
        <a:xfrm>
          <a:off x="0" y="0"/>
          <a:ext cx="0" cy="0"/>
          <a:chOff x="0" y="0"/>
          <a:chExt cx="0" cy="0"/>
        </a:xfrm>
      </p:grpSpPr>
      <p:sp>
        <p:nvSpPr>
          <p:cNvPr id="330" name="Google Shape;330;p54"/>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1" name="Google Shape;331;p54"/>
          <p:cNvSpPr txBox="1"/>
          <p:nvPr>
            <p:ph idx="1" type="subTitle"/>
          </p:nvPr>
        </p:nvSpPr>
        <p:spPr>
          <a:xfrm>
            <a:off x="5859325" y="1405390"/>
            <a:ext cx="2486100" cy="40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332" name="Google Shape;332;p54"/>
          <p:cNvSpPr txBox="1"/>
          <p:nvPr>
            <p:ph idx="2" type="subTitle"/>
          </p:nvPr>
        </p:nvSpPr>
        <p:spPr>
          <a:xfrm>
            <a:off x="5859325" y="1806417"/>
            <a:ext cx="2486100" cy="61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3" name="Google Shape;333;p54"/>
          <p:cNvSpPr txBox="1"/>
          <p:nvPr>
            <p:ph idx="3" type="subTitle"/>
          </p:nvPr>
        </p:nvSpPr>
        <p:spPr>
          <a:xfrm>
            <a:off x="1903925" y="1405390"/>
            <a:ext cx="2486100" cy="401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334" name="Google Shape;334;p54"/>
          <p:cNvSpPr txBox="1"/>
          <p:nvPr>
            <p:ph idx="4" type="subTitle"/>
          </p:nvPr>
        </p:nvSpPr>
        <p:spPr>
          <a:xfrm>
            <a:off x="1903925" y="1806417"/>
            <a:ext cx="2486100" cy="61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5" name="Google Shape;335;p54"/>
          <p:cNvSpPr txBox="1"/>
          <p:nvPr>
            <p:ph idx="5" type="subTitle"/>
          </p:nvPr>
        </p:nvSpPr>
        <p:spPr>
          <a:xfrm>
            <a:off x="5859325" y="3171118"/>
            <a:ext cx="2486100" cy="46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336" name="Google Shape;336;p54"/>
          <p:cNvSpPr txBox="1"/>
          <p:nvPr>
            <p:ph idx="6" type="subTitle"/>
          </p:nvPr>
        </p:nvSpPr>
        <p:spPr>
          <a:xfrm>
            <a:off x="5859325" y="3565487"/>
            <a:ext cx="2486100" cy="61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7" name="Google Shape;337;p54"/>
          <p:cNvSpPr txBox="1"/>
          <p:nvPr>
            <p:ph idx="7" type="subTitle"/>
          </p:nvPr>
        </p:nvSpPr>
        <p:spPr>
          <a:xfrm>
            <a:off x="1903925" y="3171118"/>
            <a:ext cx="2486100" cy="46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338" name="Google Shape;338;p54"/>
          <p:cNvSpPr txBox="1"/>
          <p:nvPr>
            <p:ph idx="8" type="subTitle"/>
          </p:nvPr>
        </p:nvSpPr>
        <p:spPr>
          <a:xfrm>
            <a:off x="1903975" y="3565487"/>
            <a:ext cx="2486100" cy="618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9" name="Google Shape;339;p54"/>
          <p:cNvSpPr txBox="1"/>
          <p:nvPr>
            <p:ph hasCustomPrompt="1" idx="9" type="title"/>
          </p:nvPr>
        </p:nvSpPr>
        <p:spPr>
          <a:xfrm>
            <a:off x="798575" y="1417915"/>
            <a:ext cx="10392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340" name="Google Shape;340;p54"/>
          <p:cNvSpPr txBox="1"/>
          <p:nvPr>
            <p:ph hasCustomPrompt="1" idx="13" type="title"/>
          </p:nvPr>
        </p:nvSpPr>
        <p:spPr>
          <a:xfrm>
            <a:off x="4753975" y="1403976"/>
            <a:ext cx="10392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341" name="Google Shape;341;p54"/>
          <p:cNvSpPr txBox="1"/>
          <p:nvPr>
            <p:ph hasCustomPrompt="1" idx="14" type="title"/>
          </p:nvPr>
        </p:nvSpPr>
        <p:spPr>
          <a:xfrm>
            <a:off x="798625" y="3176773"/>
            <a:ext cx="10392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342" name="Google Shape;342;p54"/>
          <p:cNvSpPr txBox="1"/>
          <p:nvPr>
            <p:ph hasCustomPrompt="1" idx="15" type="title"/>
          </p:nvPr>
        </p:nvSpPr>
        <p:spPr>
          <a:xfrm>
            <a:off x="4753975" y="3162833"/>
            <a:ext cx="10392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cxnSp>
        <p:nvCxnSpPr>
          <p:cNvPr id="343" name="Google Shape;343;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345" name="Shape 345"/>
        <p:cNvGrpSpPr/>
        <p:nvPr/>
      </p:nvGrpSpPr>
      <p:grpSpPr>
        <a:xfrm>
          <a:off x="0" y="0"/>
          <a:ext cx="0" cy="0"/>
          <a:chOff x="0" y="0"/>
          <a:chExt cx="0" cy="0"/>
        </a:xfrm>
      </p:grpSpPr>
      <p:sp>
        <p:nvSpPr>
          <p:cNvPr id="346" name="Google Shape;346;p55"/>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7" name="Google Shape;347;p55"/>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348" name="Google Shape;348;p55"/>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49" name="Google Shape;349;p55"/>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0" name="Google Shape;350;p55"/>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351" name="Google Shape;351;p55"/>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52" name="Google Shape;352;p55"/>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3" name="Google Shape;353;p55"/>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354" name="Google Shape;354;p55"/>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55" name="Google Shape;355;p55"/>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6" name="Google Shape;356;p55"/>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357" name="Google Shape;357;p55"/>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58" name="Google Shape;358;p55"/>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9" name="Google Shape;359;p55"/>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360" name="Google Shape;360;p55"/>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61" name="Google Shape;361;p55"/>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2" name="Google Shape;362;p55"/>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900"/>
              <a:buNone/>
              <a:defRPr sz="3800"/>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a:r>
              <a:t>xx%</a:t>
            </a:r>
          </a:p>
        </p:txBody>
      </p:sp>
      <p:sp>
        <p:nvSpPr>
          <p:cNvPr id="363" name="Google Shape;363;p55"/>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solidFill>
                  <a:schemeClr val="dk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364" name="Google Shape;364;p55"/>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365" name="Google Shape;365;p5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6" name="Google Shape;366;p5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7" name="Google Shape;367;p5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8" name="Google Shape;368;p5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369" name="Shape 369"/>
        <p:cNvGrpSpPr/>
        <p:nvPr/>
      </p:nvGrpSpPr>
      <p:grpSpPr>
        <a:xfrm>
          <a:off x="0" y="0"/>
          <a:ext cx="0" cy="0"/>
          <a:chOff x="0" y="0"/>
          <a:chExt cx="0" cy="0"/>
        </a:xfrm>
      </p:grpSpPr>
      <p:sp>
        <p:nvSpPr>
          <p:cNvPr id="370" name="Google Shape;370;p56"/>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a:lvl1pPr>
            <a:lvl2pPr lvl="1" algn="ctr">
              <a:spcBef>
                <a:spcPts val="0"/>
              </a:spcBef>
              <a:spcAft>
                <a:spcPts val="0"/>
              </a:spcAft>
              <a:buSzPts val="4800"/>
              <a:buFont typeface="Crimson Text"/>
              <a:buNone/>
              <a:defRPr sz="4800">
                <a:latin typeface="Crimson Text"/>
                <a:ea typeface="Crimson Text"/>
                <a:cs typeface="Crimson Text"/>
                <a:sym typeface="Crimson Text"/>
              </a:defRPr>
            </a:lvl2pPr>
            <a:lvl3pPr lvl="2" algn="ctr">
              <a:spcBef>
                <a:spcPts val="0"/>
              </a:spcBef>
              <a:spcAft>
                <a:spcPts val="0"/>
              </a:spcAft>
              <a:buSzPts val="4800"/>
              <a:buFont typeface="Crimson Text"/>
              <a:buNone/>
              <a:defRPr sz="4800">
                <a:latin typeface="Crimson Text"/>
                <a:ea typeface="Crimson Text"/>
                <a:cs typeface="Crimson Text"/>
                <a:sym typeface="Crimson Text"/>
              </a:defRPr>
            </a:lvl3pPr>
            <a:lvl4pPr lvl="3" algn="ctr">
              <a:spcBef>
                <a:spcPts val="0"/>
              </a:spcBef>
              <a:spcAft>
                <a:spcPts val="0"/>
              </a:spcAft>
              <a:buSzPts val="4800"/>
              <a:buFont typeface="Crimson Text"/>
              <a:buNone/>
              <a:defRPr sz="4800">
                <a:latin typeface="Crimson Text"/>
                <a:ea typeface="Crimson Text"/>
                <a:cs typeface="Crimson Text"/>
                <a:sym typeface="Crimson Text"/>
              </a:defRPr>
            </a:lvl4pPr>
            <a:lvl5pPr lvl="4" algn="ctr">
              <a:spcBef>
                <a:spcPts val="0"/>
              </a:spcBef>
              <a:spcAft>
                <a:spcPts val="0"/>
              </a:spcAft>
              <a:buSzPts val="4800"/>
              <a:buFont typeface="Crimson Text"/>
              <a:buNone/>
              <a:defRPr sz="4800">
                <a:latin typeface="Crimson Text"/>
                <a:ea typeface="Crimson Text"/>
                <a:cs typeface="Crimson Text"/>
                <a:sym typeface="Crimson Text"/>
              </a:defRPr>
            </a:lvl5pPr>
            <a:lvl6pPr lvl="5" algn="ctr">
              <a:spcBef>
                <a:spcPts val="0"/>
              </a:spcBef>
              <a:spcAft>
                <a:spcPts val="0"/>
              </a:spcAft>
              <a:buSzPts val="4800"/>
              <a:buFont typeface="Crimson Text"/>
              <a:buNone/>
              <a:defRPr sz="4800">
                <a:latin typeface="Crimson Text"/>
                <a:ea typeface="Crimson Text"/>
                <a:cs typeface="Crimson Text"/>
                <a:sym typeface="Crimson Text"/>
              </a:defRPr>
            </a:lvl6pPr>
            <a:lvl7pPr lvl="6" algn="ctr">
              <a:spcBef>
                <a:spcPts val="0"/>
              </a:spcBef>
              <a:spcAft>
                <a:spcPts val="0"/>
              </a:spcAft>
              <a:buSzPts val="4800"/>
              <a:buFont typeface="Crimson Text"/>
              <a:buNone/>
              <a:defRPr sz="4800">
                <a:latin typeface="Crimson Text"/>
                <a:ea typeface="Crimson Text"/>
                <a:cs typeface="Crimson Text"/>
                <a:sym typeface="Crimson Text"/>
              </a:defRPr>
            </a:lvl7pPr>
            <a:lvl8pPr lvl="7" algn="ctr">
              <a:spcBef>
                <a:spcPts val="0"/>
              </a:spcBef>
              <a:spcAft>
                <a:spcPts val="0"/>
              </a:spcAft>
              <a:buSzPts val="4800"/>
              <a:buFont typeface="Crimson Text"/>
              <a:buNone/>
              <a:defRPr sz="4800">
                <a:latin typeface="Crimson Text"/>
                <a:ea typeface="Crimson Text"/>
                <a:cs typeface="Crimson Text"/>
                <a:sym typeface="Crimson Text"/>
              </a:defRPr>
            </a:lvl8pPr>
            <a:lvl9pPr lvl="8"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371" name="Google Shape;371;p56"/>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372" name="Google Shape;372;p5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3" name="Google Shape;373;p5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374" name="Shape 374"/>
        <p:cNvGrpSpPr/>
        <p:nvPr/>
      </p:nvGrpSpPr>
      <p:grpSpPr>
        <a:xfrm>
          <a:off x="0" y="0"/>
          <a:ext cx="0" cy="0"/>
          <a:chOff x="0" y="0"/>
          <a:chExt cx="0" cy="0"/>
        </a:xfrm>
      </p:grpSpPr>
      <p:sp>
        <p:nvSpPr>
          <p:cNvPr id="375" name="Google Shape;375;p57"/>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lgn="ctr">
              <a:spcBef>
                <a:spcPts val="0"/>
              </a:spcBef>
              <a:spcAft>
                <a:spcPts val="0"/>
              </a:spcAft>
              <a:buSzPts val="4800"/>
              <a:buFont typeface="Crimson Text"/>
              <a:buNone/>
              <a:defRPr sz="4800">
                <a:latin typeface="Crimson Text"/>
                <a:ea typeface="Crimson Text"/>
                <a:cs typeface="Crimson Text"/>
                <a:sym typeface="Crimson Text"/>
              </a:defRPr>
            </a:lvl2pPr>
            <a:lvl3pPr lvl="2" algn="ctr">
              <a:spcBef>
                <a:spcPts val="0"/>
              </a:spcBef>
              <a:spcAft>
                <a:spcPts val="0"/>
              </a:spcAft>
              <a:buSzPts val="4800"/>
              <a:buFont typeface="Crimson Text"/>
              <a:buNone/>
              <a:defRPr sz="4800">
                <a:latin typeface="Crimson Text"/>
                <a:ea typeface="Crimson Text"/>
                <a:cs typeface="Crimson Text"/>
                <a:sym typeface="Crimson Text"/>
              </a:defRPr>
            </a:lvl3pPr>
            <a:lvl4pPr lvl="3" algn="ctr">
              <a:spcBef>
                <a:spcPts val="0"/>
              </a:spcBef>
              <a:spcAft>
                <a:spcPts val="0"/>
              </a:spcAft>
              <a:buSzPts val="4800"/>
              <a:buFont typeface="Crimson Text"/>
              <a:buNone/>
              <a:defRPr sz="4800">
                <a:latin typeface="Crimson Text"/>
                <a:ea typeface="Crimson Text"/>
                <a:cs typeface="Crimson Text"/>
                <a:sym typeface="Crimson Text"/>
              </a:defRPr>
            </a:lvl4pPr>
            <a:lvl5pPr lvl="4" algn="ctr">
              <a:spcBef>
                <a:spcPts val="0"/>
              </a:spcBef>
              <a:spcAft>
                <a:spcPts val="0"/>
              </a:spcAft>
              <a:buSzPts val="4800"/>
              <a:buFont typeface="Crimson Text"/>
              <a:buNone/>
              <a:defRPr sz="4800">
                <a:latin typeface="Crimson Text"/>
                <a:ea typeface="Crimson Text"/>
                <a:cs typeface="Crimson Text"/>
                <a:sym typeface="Crimson Text"/>
              </a:defRPr>
            </a:lvl5pPr>
            <a:lvl6pPr lvl="5" algn="ctr">
              <a:spcBef>
                <a:spcPts val="0"/>
              </a:spcBef>
              <a:spcAft>
                <a:spcPts val="0"/>
              </a:spcAft>
              <a:buSzPts val="4800"/>
              <a:buFont typeface="Crimson Text"/>
              <a:buNone/>
              <a:defRPr sz="4800">
                <a:latin typeface="Crimson Text"/>
                <a:ea typeface="Crimson Text"/>
                <a:cs typeface="Crimson Text"/>
                <a:sym typeface="Crimson Text"/>
              </a:defRPr>
            </a:lvl6pPr>
            <a:lvl7pPr lvl="6" algn="ctr">
              <a:spcBef>
                <a:spcPts val="0"/>
              </a:spcBef>
              <a:spcAft>
                <a:spcPts val="0"/>
              </a:spcAft>
              <a:buSzPts val="4800"/>
              <a:buFont typeface="Crimson Text"/>
              <a:buNone/>
              <a:defRPr sz="4800">
                <a:latin typeface="Crimson Text"/>
                <a:ea typeface="Crimson Text"/>
                <a:cs typeface="Crimson Text"/>
                <a:sym typeface="Crimson Text"/>
              </a:defRPr>
            </a:lvl7pPr>
            <a:lvl8pPr lvl="7" algn="ctr">
              <a:spcBef>
                <a:spcPts val="0"/>
              </a:spcBef>
              <a:spcAft>
                <a:spcPts val="0"/>
              </a:spcAft>
              <a:buSzPts val="4800"/>
              <a:buFont typeface="Crimson Text"/>
              <a:buNone/>
              <a:defRPr sz="4800">
                <a:latin typeface="Crimson Text"/>
                <a:ea typeface="Crimson Text"/>
                <a:cs typeface="Crimson Text"/>
                <a:sym typeface="Crimson Text"/>
              </a:defRPr>
            </a:lvl8pPr>
            <a:lvl9pPr lvl="8"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376" name="Google Shape;376;p57"/>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377" name="Google Shape;377;p5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8" name="Google Shape;378;p5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5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80" name="Google Shape;380;p5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381" name="Shape 381"/>
        <p:cNvGrpSpPr/>
        <p:nvPr/>
      </p:nvGrpSpPr>
      <p:grpSpPr>
        <a:xfrm>
          <a:off x="0" y="0"/>
          <a:ext cx="0" cy="0"/>
          <a:chOff x="0" y="0"/>
          <a:chExt cx="0" cy="0"/>
        </a:xfrm>
      </p:grpSpPr>
      <p:sp>
        <p:nvSpPr>
          <p:cNvPr id="382" name="Google Shape;382;p58"/>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Clr>
                <a:schemeClr val="dk1"/>
              </a:buClr>
              <a:buSzPts val="1400"/>
              <a:buChar char="○"/>
              <a:defRPr/>
            </a:lvl2pPr>
            <a:lvl3pPr lvl="2" algn="ctr">
              <a:spcBef>
                <a:spcPts val="0"/>
              </a:spcBef>
              <a:spcAft>
                <a:spcPts val="0"/>
              </a:spcAft>
              <a:buClr>
                <a:schemeClr val="dk1"/>
              </a:buClr>
              <a:buSzPts val="1400"/>
              <a:buChar char="■"/>
              <a:defRPr/>
            </a:lvl3pPr>
            <a:lvl4pPr lvl="3" algn="ctr">
              <a:spcBef>
                <a:spcPts val="0"/>
              </a:spcBef>
              <a:spcAft>
                <a:spcPts val="0"/>
              </a:spcAft>
              <a:buClr>
                <a:schemeClr val="dk1"/>
              </a:buClr>
              <a:buSzPts val="1400"/>
              <a:buChar char="●"/>
              <a:defRPr/>
            </a:lvl4pPr>
            <a:lvl5pPr lvl="4" algn="ctr">
              <a:spcBef>
                <a:spcPts val="0"/>
              </a:spcBef>
              <a:spcAft>
                <a:spcPts val="0"/>
              </a:spcAft>
              <a:buClr>
                <a:schemeClr val="dk1"/>
              </a:buClr>
              <a:buSzPts val="1400"/>
              <a:buChar char="○"/>
              <a:defRPr/>
            </a:lvl5pPr>
            <a:lvl6pPr lvl="5" algn="ctr">
              <a:spcBef>
                <a:spcPts val="0"/>
              </a:spcBef>
              <a:spcAft>
                <a:spcPts val="0"/>
              </a:spcAft>
              <a:buClr>
                <a:schemeClr val="dk1"/>
              </a:buClr>
              <a:buSzPts val="1400"/>
              <a:buChar char="■"/>
              <a:defRPr/>
            </a:lvl6pPr>
            <a:lvl7pPr lvl="6" algn="ctr">
              <a:spcBef>
                <a:spcPts val="0"/>
              </a:spcBef>
              <a:spcAft>
                <a:spcPts val="0"/>
              </a:spcAft>
              <a:buClr>
                <a:schemeClr val="dk1"/>
              </a:buClr>
              <a:buSzPts val="1400"/>
              <a:buChar char="●"/>
              <a:defRPr/>
            </a:lvl7pPr>
            <a:lvl8pPr lvl="7" algn="ctr">
              <a:spcBef>
                <a:spcPts val="0"/>
              </a:spcBef>
              <a:spcAft>
                <a:spcPts val="0"/>
              </a:spcAft>
              <a:buClr>
                <a:schemeClr val="dk1"/>
              </a:buClr>
              <a:buSzPts val="1400"/>
              <a:buChar char="○"/>
              <a:defRPr/>
            </a:lvl8pPr>
            <a:lvl9pPr lvl="8" algn="ctr">
              <a:spcBef>
                <a:spcPts val="0"/>
              </a:spcBef>
              <a:spcAft>
                <a:spcPts val="0"/>
              </a:spcAft>
              <a:buClr>
                <a:schemeClr val="dk1"/>
              </a:buClr>
              <a:buSzPts val="1400"/>
              <a:buChar char="■"/>
              <a:defRPr/>
            </a:lvl9pPr>
          </a:lstStyle>
          <a:p/>
        </p:txBody>
      </p:sp>
      <p:sp>
        <p:nvSpPr>
          <p:cNvPr id="383" name="Google Shape;383;p58"/>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cxnSp>
        <p:nvCxnSpPr>
          <p:cNvPr id="384" name="Google Shape;384;p5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5" name="Google Shape;385;p5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6" name="Google Shape;386;p5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87" name="Google Shape;387;p5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388" name="Shape 388"/>
        <p:cNvGrpSpPr/>
        <p:nvPr/>
      </p:nvGrpSpPr>
      <p:grpSpPr>
        <a:xfrm>
          <a:off x="0" y="0"/>
          <a:ext cx="0" cy="0"/>
          <a:chOff x="0" y="0"/>
          <a:chExt cx="0" cy="0"/>
        </a:xfrm>
      </p:grpSpPr>
      <p:sp>
        <p:nvSpPr>
          <p:cNvPr id="389" name="Google Shape;389;p59"/>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p:txBody>
      </p:sp>
      <p:sp>
        <p:nvSpPr>
          <p:cNvPr id="390" name="Google Shape;390;p59"/>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391" name="Google Shape;391;p5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2" name="Google Shape;392;p5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393" name="Shape 393"/>
        <p:cNvGrpSpPr/>
        <p:nvPr/>
      </p:nvGrpSpPr>
      <p:grpSpPr>
        <a:xfrm>
          <a:off x="0" y="0"/>
          <a:ext cx="0" cy="0"/>
          <a:chOff x="0" y="0"/>
          <a:chExt cx="0" cy="0"/>
        </a:xfrm>
      </p:grpSpPr>
      <p:sp>
        <p:nvSpPr>
          <p:cNvPr id="394" name="Google Shape;394;p60"/>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a:spcBef>
                <a:spcPts val="0"/>
              </a:spcBef>
              <a:spcAft>
                <a:spcPts val="0"/>
              </a:spcAft>
              <a:buSzPts val="9000"/>
              <a:buNone/>
              <a:defRPr sz="9000"/>
            </a:lvl1pPr>
            <a:lvl2pPr lvl="1">
              <a:spcBef>
                <a:spcPts val="0"/>
              </a:spcBef>
              <a:spcAft>
                <a:spcPts val="0"/>
              </a:spcAft>
              <a:buSzPts val="9000"/>
              <a:buNone/>
              <a:defRPr sz="9000"/>
            </a:lvl2pPr>
            <a:lvl3pPr lvl="2">
              <a:spcBef>
                <a:spcPts val="0"/>
              </a:spcBef>
              <a:spcAft>
                <a:spcPts val="0"/>
              </a:spcAft>
              <a:buSzPts val="9000"/>
              <a:buNone/>
              <a:defRPr sz="9000"/>
            </a:lvl3pPr>
            <a:lvl4pPr lvl="3">
              <a:spcBef>
                <a:spcPts val="0"/>
              </a:spcBef>
              <a:spcAft>
                <a:spcPts val="0"/>
              </a:spcAft>
              <a:buSzPts val="9000"/>
              <a:buNone/>
              <a:defRPr sz="9000"/>
            </a:lvl4pPr>
            <a:lvl5pPr lvl="4">
              <a:spcBef>
                <a:spcPts val="0"/>
              </a:spcBef>
              <a:spcAft>
                <a:spcPts val="0"/>
              </a:spcAft>
              <a:buSzPts val="9000"/>
              <a:buNone/>
              <a:defRPr sz="9000"/>
            </a:lvl5pPr>
            <a:lvl6pPr lvl="5">
              <a:spcBef>
                <a:spcPts val="0"/>
              </a:spcBef>
              <a:spcAft>
                <a:spcPts val="0"/>
              </a:spcAft>
              <a:buSzPts val="9000"/>
              <a:buNone/>
              <a:defRPr sz="9000"/>
            </a:lvl6pPr>
            <a:lvl7pPr lvl="6">
              <a:spcBef>
                <a:spcPts val="0"/>
              </a:spcBef>
              <a:spcAft>
                <a:spcPts val="0"/>
              </a:spcAft>
              <a:buSzPts val="9000"/>
              <a:buNone/>
              <a:defRPr sz="9000"/>
            </a:lvl7pPr>
            <a:lvl8pPr lvl="7">
              <a:spcBef>
                <a:spcPts val="0"/>
              </a:spcBef>
              <a:spcAft>
                <a:spcPts val="0"/>
              </a:spcAft>
              <a:buSzPts val="9000"/>
              <a:buNone/>
              <a:defRPr sz="9000"/>
            </a:lvl8pPr>
            <a:lvl9pPr lvl="8">
              <a:spcBef>
                <a:spcPts val="0"/>
              </a:spcBef>
              <a:spcAft>
                <a:spcPts val="0"/>
              </a:spcAft>
              <a:buSzPts val="9000"/>
              <a:buNone/>
              <a:defRPr sz="9000"/>
            </a:lvl9pPr>
          </a:lstStyle>
          <a:p/>
        </p:txBody>
      </p:sp>
      <p:sp>
        <p:nvSpPr>
          <p:cNvPr id="395" name="Google Shape;395;p60"/>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cxnSp>
        <p:nvCxnSpPr>
          <p:cNvPr id="396" name="Google Shape;396;p6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7" name="Google Shape;397;p6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8" name="Google Shape;398;p6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9" name="Google Shape;399;p6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0" name="Google Shape;400;p6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1" name="Google Shape;401;p6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402" name="Shape 402"/>
        <p:cNvGrpSpPr/>
        <p:nvPr/>
      </p:nvGrpSpPr>
      <p:grpSpPr>
        <a:xfrm>
          <a:off x="0" y="0"/>
          <a:ext cx="0" cy="0"/>
          <a:chOff x="0" y="0"/>
          <a:chExt cx="0" cy="0"/>
        </a:xfrm>
      </p:grpSpPr>
      <p:sp>
        <p:nvSpPr>
          <p:cNvPr id="403" name="Google Shape;403;p61"/>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algn="r">
              <a:spcBef>
                <a:spcPts val="0"/>
              </a:spcBef>
              <a:spcAft>
                <a:spcPts val="0"/>
              </a:spcAft>
              <a:buClr>
                <a:schemeClr val="accent4"/>
              </a:buClr>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04" name="Google Shape;404;p61"/>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algn="r">
              <a:spcBef>
                <a:spcPts val="0"/>
              </a:spcBef>
              <a:spcAft>
                <a:spcPts val="0"/>
              </a:spcAft>
              <a:buSzPts val="6000"/>
              <a:buNone/>
              <a:defRPr sz="7000">
                <a:solidFill>
                  <a:schemeClr val="accent1"/>
                </a:solidFill>
              </a:defRPr>
            </a:lvl1pPr>
            <a:lvl2pPr lvl="1" algn="ctr">
              <a:spcBef>
                <a:spcPts val="0"/>
              </a:spcBef>
              <a:spcAft>
                <a:spcPts val="0"/>
              </a:spcAft>
              <a:buSzPts val="6000"/>
              <a:buNone/>
              <a:defRPr b="1" sz="6000"/>
            </a:lvl2pPr>
            <a:lvl3pPr lvl="2" algn="ctr">
              <a:spcBef>
                <a:spcPts val="0"/>
              </a:spcBef>
              <a:spcAft>
                <a:spcPts val="0"/>
              </a:spcAft>
              <a:buSzPts val="6000"/>
              <a:buNone/>
              <a:defRPr b="1" sz="6000"/>
            </a:lvl3pPr>
            <a:lvl4pPr lvl="3" algn="ctr">
              <a:spcBef>
                <a:spcPts val="0"/>
              </a:spcBef>
              <a:spcAft>
                <a:spcPts val="0"/>
              </a:spcAft>
              <a:buSzPts val="6000"/>
              <a:buNone/>
              <a:defRPr b="1" sz="6000"/>
            </a:lvl4pPr>
            <a:lvl5pPr lvl="4" algn="ctr">
              <a:spcBef>
                <a:spcPts val="0"/>
              </a:spcBef>
              <a:spcAft>
                <a:spcPts val="0"/>
              </a:spcAft>
              <a:buSzPts val="6000"/>
              <a:buNone/>
              <a:defRPr b="1" sz="6000"/>
            </a:lvl5pPr>
            <a:lvl6pPr lvl="5" algn="ctr">
              <a:spcBef>
                <a:spcPts val="0"/>
              </a:spcBef>
              <a:spcAft>
                <a:spcPts val="0"/>
              </a:spcAft>
              <a:buSzPts val="6000"/>
              <a:buNone/>
              <a:defRPr b="1" sz="6000"/>
            </a:lvl6pPr>
            <a:lvl7pPr lvl="6" algn="ctr">
              <a:spcBef>
                <a:spcPts val="0"/>
              </a:spcBef>
              <a:spcAft>
                <a:spcPts val="0"/>
              </a:spcAft>
              <a:buSzPts val="6000"/>
              <a:buNone/>
              <a:defRPr b="1" sz="6000"/>
            </a:lvl7pPr>
            <a:lvl8pPr lvl="7" algn="ctr">
              <a:spcBef>
                <a:spcPts val="0"/>
              </a:spcBef>
              <a:spcAft>
                <a:spcPts val="0"/>
              </a:spcAft>
              <a:buSzPts val="6000"/>
              <a:buNone/>
              <a:defRPr b="1" sz="6000"/>
            </a:lvl8pPr>
            <a:lvl9pPr lvl="8" algn="ctr">
              <a:spcBef>
                <a:spcPts val="0"/>
              </a:spcBef>
              <a:spcAft>
                <a:spcPts val="0"/>
              </a:spcAft>
              <a:buSzPts val="6000"/>
              <a:buNone/>
              <a:defRPr b="1" sz="6000"/>
            </a:lvl9pPr>
          </a:lstStyle>
          <a:p>
            <a:r>
              <a:t>xx%</a:t>
            </a:r>
          </a:p>
        </p:txBody>
      </p:sp>
      <p:sp>
        <p:nvSpPr>
          <p:cNvPr id="405" name="Google Shape;405;p61"/>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406" name="Google Shape;406;p61"/>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7" name="Google Shape;407;p61"/>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8" name="Google Shape;408;p61"/>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9" name="Google Shape;409;p61"/>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10" name="Shape 410"/>
        <p:cNvGrpSpPr/>
        <p:nvPr/>
      </p:nvGrpSpPr>
      <p:grpSpPr>
        <a:xfrm>
          <a:off x="0" y="0"/>
          <a:ext cx="0" cy="0"/>
          <a:chOff x="0" y="0"/>
          <a:chExt cx="0" cy="0"/>
        </a:xfrm>
      </p:grpSpPr>
      <p:sp>
        <p:nvSpPr>
          <p:cNvPr id="411" name="Google Shape;411;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12" name="Google Shape;412;p6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6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62"/>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415" name="Shape 415"/>
        <p:cNvGrpSpPr/>
        <p:nvPr/>
      </p:nvGrpSpPr>
      <p:grpSpPr>
        <a:xfrm>
          <a:off x="0" y="0"/>
          <a:ext cx="0" cy="0"/>
          <a:chOff x="0" y="0"/>
          <a:chExt cx="0" cy="0"/>
        </a:xfrm>
      </p:grpSpPr>
      <p:cxnSp>
        <p:nvCxnSpPr>
          <p:cNvPr id="416" name="Google Shape;416;p6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7" name="Google Shape;417;p6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8" name="Google Shape;418;p6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9" name="Google Shape;419;p6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0" name="Google Shape;420;p6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1" name="Google Shape;421;p6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22" name="Google Shape;422;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423" name="Shape 423"/>
        <p:cNvGrpSpPr/>
        <p:nvPr/>
      </p:nvGrpSpPr>
      <p:grpSpPr>
        <a:xfrm>
          <a:off x="0" y="0"/>
          <a:ext cx="0" cy="0"/>
          <a:chOff x="0" y="0"/>
          <a:chExt cx="0" cy="0"/>
        </a:xfrm>
      </p:grpSpPr>
      <p:sp>
        <p:nvSpPr>
          <p:cNvPr id="424" name="Google Shape;424;p64"/>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5" name="Google Shape;425;p6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426" name="Google Shape;426;p6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7" name="Google Shape;427;p6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428" name="Google Shape;428;p6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9" name="Google Shape;429;p6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430" name="Google Shape;430;p6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1" name="Google Shape;431;p6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432" name="Google Shape;432;p6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433" name="Google Shape;433;p6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4" name="Google Shape;434;p6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435" name="Shape 435"/>
        <p:cNvGrpSpPr/>
        <p:nvPr/>
      </p:nvGrpSpPr>
      <p:grpSpPr>
        <a:xfrm>
          <a:off x="0" y="0"/>
          <a:ext cx="0" cy="0"/>
          <a:chOff x="0" y="0"/>
          <a:chExt cx="0" cy="0"/>
        </a:xfrm>
      </p:grpSpPr>
      <p:cxnSp>
        <p:nvCxnSpPr>
          <p:cNvPr id="436" name="Google Shape;436;p6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7" name="Google Shape;437;p6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6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39" name="Google Shape;439;p6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40" name="Google Shape;440;p65"/>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441" name="Shape 441"/>
        <p:cNvGrpSpPr/>
        <p:nvPr/>
      </p:nvGrpSpPr>
      <p:grpSpPr>
        <a:xfrm>
          <a:off x="0" y="0"/>
          <a:ext cx="0" cy="0"/>
          <a:chOff x="0" y="0"/>
          <a:chExt cx="0" cy="0"/>
        </a:xfrm>
      </p:grpSpPr>
      <p:sp>
        <p:nvSpPr>
          <p:cNvPr id="442" name="Google Shape;442;p66"/>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12000">
                <a:solidFill>
                  <a:schemeClr val="accent1"/>
                </a:solidFill>
              </a:defRPr>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443" name="Google Shape;443;p66"/>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cxnSp>
        <p:nvCxnSpPr>
          <p:cNvPr id="444" name="Google Shape;444;p6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5" name="Google Shape;445;p6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6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6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448" name="Shape 448"/>
        <p:cNvGrpSpPr/>
        <p:nvPr/>
      </p:nvGrpSpPr>
      <p:grpSpPr>
        <a:xfrm>
          <a:off x="0" y="0"/>
          <a:ext cx="0" cy="0"/>
          <a:chOff x="0" y="0"/>
          <a:chExt cx="0" cy="0"/>
        </a:xfrm>
      </p:grpSpPr>
      <p:sp>
        <p:nvSpPr>
          <p:cNvPr id="449" name="Google Shape;449;p67"/>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a:spcBef>
                <a:spcPts val="0"/>
              </a:spcBef>
              <a:spcAft>
                <a:spcPts val="0"/>
              </a:spcAft>
              <a:buSzPts val="3600"/>
              <a:buNone/>
              <a:defRPr sz="3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0" name="Google Shape;450;p67"/>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7000">
                <a:solidFill>
                  <a:schemeClr val="accent1"/>
                </a:solidFill>
              </a:defRPr>
            </a:lvl1pPr>
            <a:lvl2pPr lvl="1">
              <a:spcBef>
                <a:spcPts val="0"/>
              </a:spcBef>
              <a:spcAft>
                <a:spcPts val="0"/>
              </a:spcAft>
              <a:buSzPts val="6000"/>
              <a:buNone/>
              <a:defRPr b="1" sz="6000"/>
            </a:lvl2pPr>
            <a:lvl3pPr lvl="2">
              <a:spcBef>
                <a:spcPts val="0"/>
              </a:spcBef>
              <a:spcAft>
                <a:spcPts val="0"/>
              </a:spcAft>
              <a:buSzPts val="6000"/>
              <a:buNone/>
              <a:defRPr b="1" sz="6000"/>
            </a:lvl3pPr>
            <a:lvl4pPr lvl="3">
              <a:spcBef>
                <a:spcPts val="0"/>
              </a:spcBef>
              <a:spcAft>
                <a:spcPts val="0"/>
              </a:spcAft>
              <a:buSzPts val="6000"/>
              <a:buNone/>
              <a:defRPr b="1" sz="6000"/>
            </a:lvl4pPr>
            <a:lvl5pPr lvl="4">
              <a:spcBef>
                <a:spcPts val="0"/>
              </a:spcBef>
              <a:spcAft>
                <a:spcPts val="0"/>
              </a:spcAft>
              <a:buSzPts val="6000"/>
              <a:buNone/>
              <a:defRPr b="1" sz="6000"/>
            </a:lvl5pPr>
            <a:lvl6pPr lvl="5">
              <a:spcBef>
                <a:spcPts val="0"/>
              </a:spcBef>
              <a:spcAft>
                <a:spcPts val="0"/>
              </a:spcAft>
              <a:buSzPts val="6000"/>
              <a:buNone/>
              <a:defRPr b="1" sz="6000"/>
            </a:lvl6pPr>
            <a:lvl7pPr lvl="6">
              <a:spcBef>
                <a:spcPts val="0"/>
              </a:spcBef>
              <a:spcAft>
                <a:spcPts val="0"/>
              </a:spcAft>
              <a:buSzPts val="6000"/>
              <a:buNone/>
              <a:defRPr b="1" sz="6000"/>
            </a:lvl7pPr>
            <a:lvl8pPr lvl="7">
              <a:spcBef>
                <a:spcPts val="0"/>
              </a:spcBef>
              <a:spcAft>
                <a:spcPts val="0"/>
              </a:spcAft>
              <a:buSzPts val="6000"/>
              <a:buNone/>
              <a:defRPr b="1" sz="6000"/>
            </a:lvl8pPr>
            <a:lvl9pPr lvl="8">
              <a:spcBef>
                <a:spcPts val="0"/>
              </a:spcBef>
              <a:spcAft>
                <a:spcPts val="0"/>
              </a:spcAft>
              <a:buSzPts val="6000"/>
              <a:buNone/>
              <a:defRPr b="1" sz="6000"/>
            </a:lvl9pPr>
          </a:lstStyle>
          <a:p>
            <a:r>
              <a:t>xx%</a:t>
            </a:r>
          </a:p>
        </p:txBody>
      </p:sp>
      <p:sp>
        <p:nvSpPr>
          <p:cNvPr id="451" name="Google Shape;451;p67"/>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52" name="Google Shape;452;p6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3" name="Google Shape;453;p6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6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455" name="Shape 455"/>
        <p:cNvGrpSpPr/>
        <p:nvPr/>
      </p:nvGrpSpPr>
      <p:grpSpPr>
        <a:xfrm>
          <a:off x="0" y="0"/>
          <a:ext cx="0" cy="0"/>
          <a:chOff x="0" y="0"/>
          <a:chExt cx="0" cy="0"/>
        </a:xfrm>
      </p:grpSpPr>
      <p:sp>
        <p:nvSpPr>
          <p:cNvPr id="456" name="Google Shape;456;p68"/>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a:spcBef>
                <a:spcPts val="0"/>
              </a:spcBef>
              <a:spcAft>
                <a:spcPts val="0"/>
              </a:spcAft>
              <a:buSzPts val="3600"/>
              <a:buNone/>
              <a:defRPr sz="3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57" name="Google Shape;457;p68"/>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7000">
                <a:solidFill>
                  <a:schemeClr val="accent1"/>
                </a:solidFill>
              </a:defRPr>
            </a:lvl1pPr>
            <a:lvl2pPr lvl="1">
              <a:spcBef>
                <a:spcPts val="0"/>
              </a:spcBef>
              <a:spcAft>
                <a:spcPts val="0"/>
              </a:spcAft>
              <a:buSzPts val="6000"/>
              <a:buNone/>
              <a:defRPr b="1" sz="6000"/>
            </a:lvl2pPr>
            <a:lvl3pPr lvl="2">
              <a:spcBef>
                <a:spcPts val="0"/>
              </a:spcBef>
              <a:spcAft>
                <a:spcPts val="0"/>
              </a:spcAft>
              <a:buSzPts val="6000"/>
              <a:buNone/>
              <a:defRPr b="1" sz="6000"/>
            </a:lvl3pPr>
            <a:lvl4pPr lvl="3">
              <a:spcBef>
                <a:spcPts val="0"/>
              </a:spcBef>
              <a:spcAft>
                <a:spcPts val="0"/>
              </a:spcAft>
              <a:buSzPts val="6000"/>
              <a:buNone/>
              <a:defRPr b="1" sz="6000"/>
            </a:lvl4pPr>
            <a:lvl5pPr lvl="4">
              <a:spcBef>
                <a:spcPts val="0"/>
              </a:spcBef>
              <a:spcAft>
                <a:spcPts val="0"/>
              </a:spcAft>
              <a:buSzPts val="6000"/>
              <a:buNone/>
              <a:defRPr b="1" sz="6000"/>
            </a:lvl5pPr>
            <a:lvl6pPr lvl="5">
              <a:spcBef>
                <a:spcPts val="0"/>
              </a:spcBef>
              <a:spcAft>
                <a:spcPts val="0"/>
              </a:spcAft>
              <a:buSzPts val="6000"/>
              <a:buNone/>
              <a:defRPr b="1" sz="6000"/>
            </a:lvl6pPr>
            <a:lvl7pPr lvl="6">
              <a:spcBef>
                <a:spcPts val="0"/>
              </a:spcBef>
              <a:spcAft>
                <a:spcPts val="0"/>
              </a:spcAft>
              <a:buSzPts val="6000"/>
              <a:buNone/>
              <a:defRPr b="1" sz="6000"/>
            </a:lvl7pPr>
            <a:lvl8pPr lvl="7">
              <a:spcBef>
                <a:spcPts val="0"/>
              </a:spcBef>
              <a:spcAft>
                <a:spcPts val="0"/>
              </a:spcAft>
              <a:buSzPts val="6000"/>
              <a:buNone/>
              <a:defRPr b="1" sz="6000"/>
            </a:lvl8pPr>
            <a:lvl9pPr lvl="8">
              <a:spcBef>
                <a:spcPts val="0"/>
              </a:spcBef>
              <a:spcAft>
                <a:spcPts val="0"/>
              </a:spcAft>
              <a:buSzPts val="6000"/>
              <a:buNone/>
              <a:defRPr b="1" sz="6000"/>
            </a:lvl9pPr>
          </a:lstStyle>
          <a:p>
            <a:r>
              <a:t>xx%</a:t>
            </a:r>
          </a:p>
        </p:txBody>
      </p:sp>
      <p:sp>
        <p:nvSpPr>
          <p:cNvPr id="458" name="Google Shape;458;p68"/>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59" name="Google Shape;459;p6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6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1" name="Google Shape;461;p6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6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3" name="Google Shape;463;p6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4" name="Google Shape;464;p6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465" name="Shape 465"/>
        <p:cNvGrpSpPr/>
        <p:nvPr/>
      </p:nvGrpSpPr>
      <p:grpSpPr>
        <a:xfrm>
          <a:off x="0" y="0"/>
          <a:ext cx="0" cy="0"/>
          <a:chOff x="0" y="0"/>
          <a:chExt cx="0" cy="0"/>
        </a:xfrm>
      </p:grpSpPr>
      <p:sp>
        <p:nvSpPr>
          <p:cNvPr id="466" name="Google Shape;466;p69"/>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35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7" name="Google Shape;467;p69"/>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cxnSp>
        <p:nvCxnSpPr>
          <p:cNvPr id="468" name="Google Shape;468;p6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9" name="Google Shape;469;p6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0" name="Google Shape;470;p69"/>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471" name="Shape 471"/>
        <p:cNvGrpSpPr/>
        <p:nvPr/>
      </p:nvGrpSpPr>
      <p:grpSpPr>
        <a:xfrm>
          <a:off x="0" y="0"/>
          <a:ext cx="0" cy="0"/>
          <a:chOff x="0" y="0"/>
          <a:chExt cx="0" cy="0"/>
        </a:xfrm>
      </p:grpSpPr>
      <p:sp>
        <p:nvSpPr>
          <p:cNvPr id="472" name="Google Shape;472;p70"/>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35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3" name="Google Shape;473;p70"/>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sz="1400">
                <a:solidFill>
                  <a:schemeClr val="dk1"/>
                </a:solidFill>
              </a:defRPr>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cxnSp>
        <p:nvCxnSpPr>
          <p:cNvPr id="474" name="Google Shape;474;p7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5" name="Google Shape;475;p7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6" name="Google Shape;476;p7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7" name="Google Shape;477;p7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8" name="Google Shape;478;p7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9" name="Google Shape;479;p7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480" name="Shape 480"/>
        <p:cNvGrpSpPr/>
        <p:nvPr/>
      </p:nvGrpSpPr>
      <p:grpSpPr>
        <a:xfrm>
          <a:off x="0" y="0"/>
          <a:ext cx="0" cy="0"/>
          <a:chOff x="0" y="0"/>
          <a:chExt cx="0" cy="0"/>
        </a:xfrm>
      </p:grpSpPr>
      <p:sp>
        <p:nvSpPr>
          <p:cNvPr id="481" name="Google Shape;481;p71"/>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82" name="Google Shape;482;p71"/>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3" name="Google Shape;483;p71"/>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84" name="Google Shape;484;p71"/>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5" name="Google Shape;485;p71"/>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86" name="Google Shape;486;p71"/>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 name="Google Shape;487;p71"/>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88" name="Google Shape;488;p7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89" name="Google Shape;489;p7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490" name="Shape 490"/>
        <p:cNvGrpSpPr/>
        <p:nvPr/>
      </p:nvGrpSpPr>
      <p:grpSpPr>
        <a:xfrm>
          <a:off x="0" y="0"/>
          <a:ext cx="0" cy="0"/>
          <a:chOff x="0" y="0"/>
          <a:chExt cx="0" cy="0"/>
        </a:xfrm>
      </p:grpSpPr>
      <p:sp>
        <p:nvSpPr>
          <p:cNvPr id="491" name="Google Shape;491;p72"/>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92" name="Google Shape;492;p72"/>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3" name="Google Shape;493;p72"/>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94" name="Google Shape;494;p72"/>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 name="Google Shape;495;p72"/>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96" name="Google Shape;496;p72"/>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 name="Google Shape;497;p7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98" name="Google Shape;498;p72"/>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99" name="Google Shape;499;p72"/>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0" name="Google Shape;500;p72"/>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01" name="Google Shape;501;p72"/>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2" name="Google Shape;502;p72"/>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03" name="Google Shape;503;p72"/>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504" name="Google Shape;504;p7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5" name="Google Shape;505;p7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6" name="Google Shape;506;p7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07" name="Google Shape;507;p7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508" name="Shape 508"/>
        <p:cNvGrpSpPr/>
        <p:nvPr/>
      </p:nvGrpSpPr>
      <p:grpSpPr>
        <a:xfrm>
          <a:off x="0" y="0"/>
          <a:ext cx="0" cy="0"/>
          <a:chOff x="0" y="0"/>
          <a:chExt cx="0" cy="0"/>
        </a:xfrm>
      </p:grpSpPr>
      <p:sp>
        <p:nvSpPr>
          <p:cNvPr id="509" name="Google Shape;509;p7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10" name="Google Shape;510;p7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1" name="Google Shape;511;p7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12" name="Google Shape;512;p7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3" name="Google Shape;513;p7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14" name="Google Shape;514;p7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5" name="Google Shape;515;p73"/>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16" name="Google Shape;516;p73"/>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7" name="Google Shape;517;p73"/>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18" name="Google Shape;518;p73"/>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9" name="Google Shape;519;p73"/>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20" name="Google Shape;520;p73"/>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1" name="Google Shape;521;p73"/>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522" name="Google Shape;522;p7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3" name="Google Shape;523;p7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524" name="Shape 524"/>
        <p:cNvGrpSpPr/>
        <p:nvPr/>
      </p:nvGrpSpPr>
      <p:grpSpPr>
        <a:xfrm>
          <a:off x="0" y="0"/>
          <a:ext cx="0" cy="0"/>
          <a:chOff x="0" y="0"/>
          <a:chExt cx="0" cy="0"/>
        </a:xfrm>
      </p:grpSpPr>
      <p:sp>
        <p:nvSpPr>
          <p:cNvPr id="525" name="Google Shape;525;p74"/>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26" name="Google Shape;526;p74"/>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7" name="Google Shape;527;p74"/>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28" name="Google Shape;528;p74"/>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9" name="Google Shape;529;p74"/>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30" name="Google Shape;530;p74"/>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 name="Google Shape;531;p74"/>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32" name="Google Shape;532;p74"/>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3" name="Google Shape;533;p74"/>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534" name="Google Shape;534;p74"/>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5" name="Google Shape;535;p74"/>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536" name="Google Shape;536;p7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37" name="Google Shape;537;p7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38" name="Google Shape;538;p7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9" name="Google Shape;539;p7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540" name="Shape 540"/>
        <p:cNvGrpSpPr/>
        <p:nvPr/>
      </p:nvGrpSpPr>
      <p:grpSpPr>
        <a:xfrm>
          <a:off x="0" y="0"/>
          <a:ext cx="0" cy="0"/>
          <a:chOff x="0" y="0"/>
          <a:chExt cx="0" cy="0"/>
        </a:xfrm>
      </p:grpSpPr>
      <p:sp>
        <p:nvSpPr>
          <p:cNvPr id="541" name="Google Shape;541;p75"/>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542" name="Google Shape;542;p7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43" name="Google Shape;543;p7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44" name="Google Shape;544;p7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45" name="Google Shape;545;p7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46" name="Google Shape;546;p7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47" name="Google Shape;547;p7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548" name="Shape 548"/>
        <p:cNvGrpSpPr/>
        <p:nvPr/>
      </p:nvGrpSpPr>
      <p:grpSpPr>
        <a:xfrm>
          <a:off x="0" y="0"/>
          <a:ext cx="0" cy="0"/>
          <a:chOff x="0" y="0"/>
          <a:chExt cx="0" cy="0"/>
        </a:xfrm>
      </p:grpSpPr>
      <p:sp>
        <p:nvSpPr>
          <p:cNvPr id="549" name="Google Shape;549;p76"/>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50" name="Google Shape;550;p76"/>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1" name="Google Shape;551;p76"/>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52" name="Google Shape;552;p76"/>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3" name="Google Shape;553;p76"/>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54" name="Google Shape;554;p76"/>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5" name="Google Shape;555;p76"/>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56" name="Google Shape;556;p76"/>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7" name="Google Shape;557;p76"/>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558" name="Google Shape;558;p7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59" name="Google Shape;559;p7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560" name="Shape 560"/>
        <p:cNvGrpSpPr/>
        <p:nvPr/>
      </p:nvGrpSpPr>
      <p:grpSpPr>
        <a:xfrm>
          <a:off x="0" y="0"/>
          <a:ext cx="0" cy="0"/>
          <a:chOff x="0" y="0"/>
          <a:chExt cx="0" cy="0"/>
        </a:xfrm>
      </p:grpSpPr>
      <p:sp>
        <p:nvSpPr>
          <p:cNvPr id="561" name="Google Shape;561;p7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62" name="Google Shape;562;p7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3" name="Google Shape;563;p7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64" name="Google Shape;564;p7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5" name="Google Shape;565;p7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66" name="Google Shape;566;p7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7" name="Google Shape;567;p7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568" name="Google Shape;568;p7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69" name="Google Shape;569;p7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0" name="Google Shape;570;p7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571" name="Shape 571"/>
        <p:cNvGrpSpPr/>
        <p:nvPr/>
      </p:nvGrpSpPr>
      <p:grpSpPr>
        <a:xfrm>
          <a:off x="0" y="0"/>
          <a:ext cx="0" cy="0"/>
          <a:chOff x="0" y="0"/>
          <a:chExt cx="0" cy="0"/>
        </a:xfrm>
      </p:grpSpPr>
      <p:cxnSp>
        <p:nvCxnSpPr>
          <p:cNvPr id="572" name="Google Shape;572;p7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3" name="Google Shape;573;p7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4" name="Google Shape;574;p7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75" name="Google Shape;575;p7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76" name="Google Shape;576;p7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77" name="Google Shape;577;p7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578" name="Google Shape;578;p7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9" name="Google Shape;579;p7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580" name="Google Shape;580;p7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1" name="Google Shape;581;p7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582" name="Google Shape;582;p7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3" name="Google Shape;583;p7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584" name="Google Shape;584;p7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5" name="Google Shape;585;p7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spcBef>
                <a:spcPts val="0"/>
              </a:spcBef>
              <a:spcAft>
                <a:spcPts val="0"/>
              </a:spcAft>
              <a:buSzPts val="2100"/>
              <a:buNone/>
              <a:defRPr b="1" sz="2100"/>
            </a:lvl2pPr>
            <a:lvl3pPr lvl="2" algn="ctr">
              <a:spcBef>
                <a:spcPts val="0"/>
              </a:spcBef>
              <a:spcAft>
                <a:spcPts val="0"/>
              </a:spcAft>
              <a:buSzPts val="2100"/>
              <a:buNone/>
              <a:defRPr b="1" sz="2100"/>
            </a:lvl3pPr>
            <a:lvl4pPr lvl="3" algn="ctr">
              <a:spcBef>
                <a:spcPts val="0"/>
              </a:spcBef>
              <a:spcAft>
                <a:spcPts val="0"/>
              </a:spcAft>
              <a:buSzPts val="2100"/>
              <a:buNone/>
              <a:defRPr b="1" sz="2100"/>
            </a:lvl4pPr>
            <a:lvl5pPr lvl="4" algn="ctr">
              <a:spcBef>
                <a:spcPts val="0"/>
              </a:spcBef>
              <a:spcAft>
                <a:spcPts val="0"/>
              </a:spcAft>
              <a:buSzPts val="2100"/>
              <a:buNone/>
              <a:defRPr b="1" sz="2100"/>
            </a:lvl5pPr>
            <a:lvl6pPr lvl="5" algn="ctr">
              <a:spcBef>
                <a:spcPts val="0"/>
              </a:spcBef>
              <a:spcAft>
                <a:spcPts val="0"/>
              </a:spcAft>
              <a:buSzPts val="2100"/>
              <a:buNone/>
              <a:defRPr b="1" sz="2100"/>
            </a:lvl6pPr>
            <a:lvl7pPr lvl="6" algn="ctr">
              <a:spcBef>
                <a:spcPts val="0"/>
              </a:spcBef>
              <a:spcAft>
                <a:spcPts val="0"/>
              </a:spcAft>
              <a:buSzPts val="2100"/>
              <a:buNone/>
              <a:defRPr b="1" sz="2100"/>
            </a:lvl7pPr>
            <a:lvl8pPr lvl="7" algn="ctr">
              <a:spcBef>
                <a:spcPts val="0"/>
              </a:spcBef>
              <a:spcAft>
                <a:spcPts val="0"/>
              </a:spcAft>
              <a:buSzPts val="2100"/>
              <a:buNone/>
              <a:defRPr b="1" sz="2100"/>
            </a:lvl8pPr>
            <a:lvl9pPr lvl="8" algn="ctr">
              <a:spcBef>
                <a:spcPts val="0"/>
              </a:spcBef>
              <a:spcAft>
                <a:spcPts val="0"/>
              </a:spcAft>
              <a:buSzPts val="2100"/>
              <a:buNone/>
              <a:defRPr b="1" sz="2100"/>
            </a:lvl9pPr>
          </a:lstStyle>
          <a:p/>
        </p:txBody>
      </p:sp>
      <p:sp>
        <p:nvSpPr>
          <p:cNvPr id="586" name="Google Shape;586;p7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7" name="Google Shape;587;p78"/>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588" name="Google Shape;588;p78"/>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589" name="Google Shape;589;p78"/>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
        <p:nvSpPr>
          <p:cNvPr id="590" name="Google Shape;590;p78"/>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4000"/>
              <a:buNone/>
              <a:defRPr sz="3800">
                <a:solidFill>
                  <a:schemeClr val="accent1"/>
                </a:solidFill>
              </a:defRPr>
            </a:lvl1pPr>
            <a:lvl2pPr lvl="1" algn="ctr">
              <a:spcBef>
                <a:spcPts val="0"/>
              </a:spcBef>
              <a:spcAft>
                <a:spcPts val="0"/>
              </a:spcAft>
              <a:buClr>
                <a:schemeClr val="dk2"/>
              </a:buClr>
              <a:buSzPts val="4000"/>
              <a:buNone/>
              <a:defRPr sz="4000">
                <a:solidFill>
                  <a:schemeClr val="dk2"/>
                </a:solidFill>
              </a:defRPr>
            </a:lvl2pPr>
            <a:lvl3pPr lvl="2" algn="ctr">
              <a:spcBef>
                <a:spcPts val="0"/>
              </a:spcBef>
              <a:spcAft>
                <a:spcPts val="0"/>
              </a:spcAft>
              <a:buClr>
                <a:schemeClr val="dk2"/>
              </a:buClr>
              <a:buSzPts val="4000"/>
              <a:buNone/>
              <a:defRPr sz="4000">
                <a:solidFill>
                  <a:schemeClr val="dk2"/>
                </a:solidFill>
              </a:defRPr>
            </a:lvl3pPr>
            <a:lvl4pPr lvl="3" algn="ctr">
              <a:spcBef>
                <a:spcPts val="0"/>
              </a:spcBef>
              <a:spcAft>
                <a:spcPts val="0"/>
              </a:spcAft>
              <a:buClr>
                <a:schemeClr val="dk2"/>
              </a:buClr>
              <a:buSzPts val="4000"/>
              <a:buNone/>
              <a:defRPr sz="4000">
                <a:solidFill>
                  <a:schemeClr val="dk2"/>
                </a:solidFill>
              </a:defRPr>
            </a:lvl4pPr>
            <a:lvl5pPr lvl="4" algn="ctr">
              <a:spcBef>
                <a:spcPts val="0"/>
              </a:spcBef>
              <a:spcAft>
                <a:spcPts val="0"/>
              </a:spcAft>
              <a:buClr>
                <a:schemeClr val="dk2"/>
              </a:buClr>
              <a:buSzPts val="4000"/>
              <a:buNone/>
              <a:defRPr sz="4000">
                <a:solidFill>
                  <a:schemeClr val="dk2"/>
                </a:solidFill>
              </a:defRPr>
            </a:lvl5pPr>
            <a:lvl6pPr lvl="5" algn="ctr">
              <a:spcBef>
                <a:spcPts val="0"/>
              </a:spcBef>
              <a:spcAft>
                <a:spcPts val="0"/>
              </a:spcAft>
              <a:buClr>
                <a:schemeClr val="dk2"/>
              </a:buClr>
              <a:buSzPts val="4000"/>
              <a:buNone/>
              <a:defRPr sz="4000">
                <a:solidFill>
                  <a:schemeClr val="dk2"/>
                </a:solidFill>
              </a:defRPr>
            </a:lvl6pPr>
            <a:lvl7pPr lvl="6" algn="ctr">
              <a:spcBef>
                <a:spcPts val="0"/>
              </a:spcBef>
              <a:spcAft>
                <a:spcPts val="0"/>
              </a:spcAft>
              <a:buClr>
                <a:schemeClr val="dk2"/>
              </a:buClr>
              <a:buSzPts val="4000"/>
              <a:buNone/>
              <a:defRPr sz="4000">
                <a:solidFill>
                  <a:schemeClr val="dk2"/>
                </a:solidFill>
              </a:defRPr>
            </a:lvl7pPr>
            <a:lvl8pPr lvl="7" algn="ctr">
              <a:spcBef>
                <a:spcPts val="0"/>
              </a:spcBef>
              <a:spcAft>
                <a:spcPts val="0"/>
              </a:spcAft>
              <a:buClr>
                <a:schemeClr val="dk2"/>
              </a:buClr>
              <a:buSzPts val="4000"/>
              <a:buNone/>
              <a:defRPr sz="4000">
                <a:solidFill>
                  <a:schemeClr val="dk2"/>
                </a:solidFill>
              </a:defRPr>
            </a:lvl8pPr>
            <a:lvl9pPr lvl="8"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591" name="Shape 591"/>
        <p:cNvGrpSpPr/>
        <p:nvPr/>
      </p:nvGrpSpPr>
      <p:grpSpPr>
        <a:xfrm>
          <a:off x="0" y="0"/>
          <a:ext cx="0" cy="0"/>
          <a:chOff x="0" y="0"/>
          <a:chExt cx="0" cy="0"/>
        </a:xfrm>
      </p:grpSpPr>
      <p:sp>
        <p:nvSpPr>
          <p:cNvPr id="592" name="Google Shape;592;p79"/>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93" name="Google Shape;593;p79"/>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spcBef>
                <a:spcPts val="0"/>
              </a:spcBef>
              <a:spcAft>
                <a:spcPts val="0"/>
              </a:spcAft>
              <a:buClr>
                <a:schemeClr val="accent4"/>
              </a:buClr>
              <a:buSzPts val="1400"/>
              <a:buNone/>
              <a:defRPr>
                <a:solidFill>
                  <a:schemeClr val="accent4"/>
                </a:solidFill>
              </a:defRPr>
            </a:lvl2pPr>
            <a:lvl3pPr lvl="2" algn="ctr">
              <a:spcBef>
                <a:spcPts val="0"/>
              </a:spcBef>
              <a:spcAft>
                <a:spcPts val="0"/>
              </a:spcAft>
              <a:buClr>
                <a:schemeClr val="accent4"/>
              </a:buClr>
              <a:buSzPts val="1400"/>
              <a:buNone/>
              <a:defRPr>
                <a:solidFill>
                  <a:schemeClr val="accent4"/>
                </a:solidFill>
              </a:defRPr>
            </a:lvl3pPr>
            <a:lvl4pPr lvl="3" algn="ctr">
              <a:spcBef>
                <a:spcPts val="0"/>
              </a:spcBef>
              <a:spcAft>
                <a:spcPts val="0"/>
              </a:spcAft>
              <a:buClr>
                <a:schemeClr val="accent4"/>
              </a:buClr>
              <a:buSzPts val="1400"/>
              <a:buNone/>
              <a:defRPr>
                <a:solidFill>
                  <a:schemeClr val="accent4"/>
                </a:solidFill>
              </a:defRPr>
            </a:lvl4pPr>
            <a:lvl5pPr lvl="4" algn="ctr">
              <a:spcBef>
                <a:spcPts val="0"/>
              </a:spcBef>
              <a:spcAft>
                <a:spcPts val="0"/>
              </a:spcAft>
              <a:buClr>
                <a:schemeClr val="accent4"/>
              </a:buClr>
              <a:buSzPts val="1400"/>
              <a:buNone/>
              <a:defRPr>
                <a:solidFill>
                  <a:schemeClr val="accent4"/>
                </a:solidFill>
              </a:defRPr>
            </a:lvl5pPr>
            <a:lvl6pPr lvl="5" algn="ctr">
              <a:spcBef>
                <a:spcPts val="0"/>
              </a:spcBef>
              <a:spcAft>
                <a:spcPts val="0"/>
              </a:spcAft>
              <a:buClr>
                <a:schemeClr val="accent4"/>
              </a:buClr>
              <a:buSzPts val="1400"/>
              <a:buNone/>
              <a:defRPr>
                <a:solidFill>
                  <a:schemeClr val="accent4"/>
                </a:solidFill>
              </a:defRPr>
            </a:lvl6pPr>
            <a:lvl7pPr lvl="6" algn="ctr">
              <a:spcBef>
                <a:spcPts val="0"/>
              </a:spcBef>
              <a:spcAft>
                <a:spcPts val="0"/>
              </a:spcAft>
              <a:buClr>
                <a:schemeClr val="accent4"/>
              </a:buClr>
              <a:buSzPts val="1400"/>
              <a:buNone/>
              <a:defRPr>
                <a:solidFill>
                  <a:schemeClr val="accent4"/>
                </a:solidFill>
              </a:defRPr>
            </a:lvl7pPr>
            <a:lvl8pPr lvl="7" algn="ctr">
              <a:spcBef>
                <a:spcPts val="0"/>
              </a:spcBef>
              <a:spcAft>
                <a:spcPts val="0"/>
              </a:spcAft>
              <a:buClr>
                <a:schemeClr val="accent4"/>
              </a:buClr>
              <a:buSzPts val="1400"/>
              <a:buNone/>
              <a:defRPr>
                <a:solidFill>
                  <a:schemeClr val="accent4"/>
                </a:solidFill>
              </a:defRPr>
            </a:lvl8pPr>
            <a:lvl9pPr lvl="8" algn="ctr">
              <a:spcBef>
                <a:spcPts val="0"/>
              </a:spcBef>
              <a:spcAft>
                <a:spcPts val="0"/>
              </a:spcAft>
              <a:buClr>
                <a:schemeClr val="accent4"/>
              </a:buClr>
              <a:buSzPts val="1400"/>
              <a:buNone/>
              <a:defRPr>
                <a:solidFill>
                  <a:schemeClr val="accent4"/>
                </a:solidFill>
              </a:defRPr>
            </a:lvl9pPr>
          </a:lstStyle>
          <a:p/>
        </p:txBody>
      </p:sp>
      <p:sp>
        <p:nvSpPr>
          <p:cNvPr id="594" name="Google Shape;594;p79"/>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95" name="Google Shape;595;p79"/>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spcBef>
                <a:spcPts val="0"/>
              </a:spcBef>
              <a:spcAft>
                <a:spcPts val="0"/>
              </a:spcAft>
              <a:buClr>
                <a:schemeClr val="accent4"/>
              </a:buClr>
              <a:buSzPts val="1400"/>
              <a:buNone/>
              <a:defRPr>
                <a:solidFill>
                  <a:schemeClr val="accent4"/>
                </a:solidFill>
              </a:defRPr>
            </a:lvl2pPr>
            <a:lvl3pPr lvl="2" algn="ctr">
              <a:spcBef>
                <a:spcPts val="0"/>
              </a:spcBef>
              <a:spcAft>
                <a:spcPts val="0"/>
              </a:spcAft>
              <a:buClr>
                <a:schemeClr val="accent4"/>
              </a:buClr>
              <a:buSzPts val="1400"/>
              <a:buNone/>
              <a:defRPr>
                <a:solidFill>
                  <a:schemeClr val="accent4"/>
                </a:solidFill>
              </a:defRPr>
            </a:lvl3pPr>
            <a:lvl4pPr lvl="3" algn="ctr">
              <a:spcBef>
                <a:spcPts val="0"/>
              </a:spcBef>
              <a:spcAft>
                <a:spcPts val="0"/>
              </a:spcAft>
              <a:buClr>
                <a:schemeClr val="accent4"/>
              </a:buClr>
              <a:buSzPts val="1400"/>
              <a:buNone/>
              <a:defRPr>
                <a:solidFill>
                  <a:schemeClr val="accent4"/>
                </a:solidFill>
              </a:defRPr>
            </a:lvl4pPr>
            <a:lvl5pPr lvl="4" algn="ctr">
              <a:spcBef>
                <a:spcPts val="0"/>
              </a:spcBef>
              <a:spcAft>
                <a:spcPts val="0"/>
              </a:spcAft>
              <a:buClr>
                <a:schemeClr val="accent4"/>
              </a:buClr>
              <a:buSzPts val="1400"/>
              <a:buNone/>
              <a:defRPr>
                <a:solidFill>
                  <a:schemeClr val="accent4"/>
                </a:solidFill>
              </a:defRPr>
            </a:lvl5pPr>
            <a:lvl6pPr lvl="5" algn="ctr">
              <a:spcBef>
                <a:spcPts val="0"/>
              </a:spcBef>
              <a:spcAft>
                <a:spcPts val="0"/>
              </a:spcAft>
              <a:buClr>
                <a:schemeClr val="accent4"/>
              </a:buClr>
              <a:buSzPts val="1400"/>
              <a:buNone/>
              <a:defRPr>
                <a:solidFill>
                  <a:schemeClr val="accent4"/>
                </a:solidFill>
              </a:defRPr>
            </a:lvl6pPr>
            <a:lvl7pPr lvl="6" algn="ctr">
              <a:spcBef>
                <a:spcPts val="0"/>
              </a:spcBef>
              <a:spcAft>
                <a:spcPts val="0"/>
              </a:spcAft>
              <a:buClr>
                <a:schemeClr val="accent4"/>
              </a:buClr>
              <a:buSzPts val="1400"/>
              <a:buNone/>
              <a:defRPr>
                <a:solidFill>
                  <a:schemeClr val="accent4"/>
                </a:solidFill>
              </a:defRPr>
            </a:lvl7pPr>
            <a:lvl8pPr lvl="7" algn="ctr">
              <a:spcBef>
                <a:spcPts val="0"/>
              </a:spcBef>
              <a:spcAft>
                <a:spcPts val="0"/>
              </a:spcAft>
              <a:buClr>
                <a:schemeClr val="accent4"/>
              </a:buClr>
              <a:buSzPts val="1400"/>
              <a:buNone/>
              <a:defRPr>
                <a:solidFill>
                  <a:schemeClr val="accent4"/>
                </a:solidFill>
              </a:defRPr>
            </a:lvl8pPr>
            <a:lvl9pPr lvl="8" algn="ctr">
              <a:spcBef>
                <a:spcPts val="0"/>
              </a:spcBef>
              <a:spcAft>
                <a:spcPts val="0"/>
              </a:spcAft>
              <a:buClr>
                <a:schemeClr val="accent4"/>
              </a:buClr>
              <a:buSzPts val="1400"/>
              <a:buNone/>
              <a:defRPr>
                <a:solidFill>
                  <a:schemeClr val="accent4"/>
                </a:solidFill>
              </a:defRPr>
            </a:lvl9pPr>
          </a:lstStyle>
          <a:p/>
        </p:txBody>
      </p:sp>
      <p:sp>
        <p:nvSpPr>
          <p:cNvPr id="596" name="Google Shape;596;p79"/>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597" name="Google Shape;597;p79"/>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spcBef>
                <a:spcPts val="0"/>
              </a:spcBef>
              <a:spcAft>
                <a:spcPts val="0"/>
              </a:spcAft>
              <a:buClr>
                <a:schemeClr val="accent4"/>
              </a:buClr>
              <a:buSzPts val="1400"/>
              <a:buNone/>
              <a:defRPr>
                <a:solidFill>
                  <a:schemeClr val="accent4"/>
                </a:solidFill>
              </a:defRPr>
            </a:lvl2pPr>
            <a:lvl3pPr lvl="2" algn="ctr">
              <a:spcBef>
                <a:spcPts val="0"/>
              </a:spcBef>
              <a:spcAft>
                <a:spcPts val="0"/>
              </a:spcAft>
              <a:buClr>
                <a:schemeClr val="accent4"/>
              </a:buClr>
              <a:buSzPts val="1400"/>
              <a:buNone/>
              <a:defRPr>
                <a:solidFill>
                  <a:schemeClr val="accent4"/>
                </a:solidFill>
              </a:defRPr>
            </a:lvl3pPr>
            <a:lvl4pPr lvl="3" algn="ctr">
              <a:spcBef>
                <a:spcPts val="0"/>
              </a:spcBef>
              <a:spcAft>
                <a:spcPts val="0"/>
              </a:spcAft>
              <a:buClr>
                <a:schemeClr val="accent4"/>
              </a:buClr>
              <a:buSzPts val="1400"/>
              <a:buNone/>
              <a:defRPr>
                <a:solidFill>
                  <a:schemeClr val="accent4"/>
                </a:solidFill>
              </a:defRPr>
            </a:lvl4pPr>
            <a:lvl5pPr lvl="4" algn="ctr">
              <a:spcBef>
                <a:spcPts val="0"/>
              </a:spcBef>
              <a:spcAft>
                <a:spcPts val="0"/>
              </a:spcAft>
              <a:buClr>
                <a:schemeClr val="accent4"/>
              </a:buClr>
              <a:buSzPts val="1400"/>
              <a:buNone/>
              <a:defRPr>
                <a:solidFill>
                  <a:schemeClr val="accent4"/>
                </a:solidFill>
              </a:defRPr>
            </a:lvl5pPr>
            <a:lvl6pPr lvl="5" algn="ctr">
              <a:spcBef>
                <a:spcPts val="0"/>
              </a:spcBef>
              <a:spcAft>
                <a:spcPts val="0"/>
              </a:spcAft>
              <a:buClr>
                <a:schemeClr val="accent4"/>
              </a:buClr>
              <a:buSzPts val="1400"/>
              <a:buNone/>
              <a:defRPr>
                <a:solidFill>
                  <a:schemeClr val="accent4"/>
                </a:solidFill>
              </a:defRPr>
            </a:lvl6pPr>
            <a:lvl7pPr lvl="6" algn="ctr">
              <a:spcBef>
                <a:spcPts val="0"/>
              </a:spcBef>
              <a:spcAft>
                <a:spcPts val="0"/>
              </a:spcAft>
              <a:buClr>
                <a:schemeClr val="accent4"/>
              </a:buClr>
              <a:buSzPts val="1400"/>
              <a:buNone/>
              <a:defRPr>
                <a:solidFill>
                  <a:schemeClr val="accent4"/>
                </a:solidFill>
              </a:defRPr>
            </a:lvl7pPr>
            <a:lvl8pPr lvl="7" algn="ctr">
              <a:spcBef>
                <a:spcPts val="0"/>
              </a:spcBef>
              <a:spcAft>
                <a:spcPts val="0"/>
              </a:spcAft>
              <a:buClr>
                <a:schemeClr val="accent4"/>
              </a:buClr>
              <a:buSzPts val="1400"/>
              <a:buNone/>
              <a:defRPr>
                <a:solidFill>
                  <a:schemeClr val="accent4"/>
                </a:solidFill>
              </a:defRPr>
            </a:lvl8pPr>
            <a:lvl9pPr lvl="8" algn="ctr">
              <a:spcBef>
                <a:spcPts val="0"/>
              </a:spcBef>
              <a:spcAft>
                <a:spcPts val="0"/>
              </a:spcAft>
              <a:buClr>
                <a:schemeClr val="accent4"/>
              </a:buClr>
              <a:buSzPts val="1400"/>
              <a:buNone/>
              <a:defRPr>
                <a:solidFill>
                  <a:schemeClr val="accent4"/>
                </a:solidFill>
              </a:defRPr>
            </a:lvl9pPr>
          </a:lstStyle>
          <a:p/>
        </p:txBody>
      </p:sp>
      <p:sp>
        <p:nvSpPr>
          <p:cNvPr id="598" name="Google Shape;598;p79"/>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599" name="Google Shape;599;p7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00" name="Google Shape;600;p7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601" name="Shape 601"/>
        <p:cNvGrpSpPr/>
        <p:nvPr/>
      </p:nvGrpSpPr>
      <p:grpSpPr>
        <a:xfrm>
          <a:off x="0" y="0"/>
          <a:ext cx="0" cy="0"/>
          <a:chOff x="0" y="0"/>
          <a:chExt cx="0" cy="0"/>
        </a:xfrm>
      </p:grpSpPr>
      <p:sp>
        <p:nvSpPr>
          <p:cNvPr id="602" name="Google Shape;602;p80"/>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03" name="Google Shape;603;p80"/>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4" name="Google Shape;604;p80"/>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05" name="Google Shape;605;p80"/>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6" name="Google Shape;606;p80"/>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07" name="Google Shape;607;p80"/>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8" name="Google Shape;608;p80"/>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09" name="Google Shape;609;p80"/>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0" name="Google Shape;610;p80"/>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611" name="Google Shape;611;p8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12" name="Google Shape;612;p8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613" name="Shape 613"/>
        <p:cNvGrpSpPr/>
        <p:nvPr/>
      </p:nvGrpSpPr>
      <p:grpSpPr>
        <a:xfrm>
          <a:off x="0" y="0"/>
          <a:ext cx="0" cy="0"/>
          <a:chOff x="0" y="0"/>
          <a:chExt cx="0" cy="0"/>
        </a:xfrm>
      </p:grpSpPr>
      <p:cxnSp>
        <p:nvCxnSpPr>
          <p:cNvPr id="614" name="Google Shape;614;p8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15" name="Google Shape;615;p8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16" name="Google Shape;616;p8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17" name="Google Shape;617;p8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18" name="Google Shape;618;p8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19" name="Google Shape;619;p8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620" name="Google Shape;620;p81"/>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21" name="Google Shape;621;p81"/>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2" name="Google Shape;622;p81"/>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23" name="Google Shape;623;p81"/>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4" name="Google Shape;624;p8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625" name="Google Shape;625;p81"/>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26" name="Google Shape;626;p81"/>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627" name="Shape 627"/>
        <p:cNvGrpSpPr/>
        <p:nvPr/>
      </p:nvGrpSpPr>
      <p:grpSpPr>
        <a:xfrm>
          <a:off x="0" y="0"/>
          <a:ext cx="0" cy="0"/>
          <a:chOff x="0" y="0"/>
          <a:chExt cx="0" cy="0"/>
        </a:xfrm>
      </p:grpSpPr>
      <p:sp>
        <p:nvSpPr>
          <p:cNvPr id="628" name="Google Shape;628;p82"/>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5000"/>
              <a:buNone/>
              <a:defRPr sz="45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629" name="Google Shape;629;p82"/>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algn="ctr">
              <a:spcBef>
                <a:spcPts val="0"/>
              </a:spcBef>
              <a:spcAft>
                <a:spcPts val="0"/>
              </a:spcAft>
              <a:buSzPts val="15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0" name="Google Shape;630;p82"/>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5000"/>
              <a:buNone/>
              <a:defRPr sz="43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631" name="Google Shape;631;p82"/>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2" name="Google Shape;632;p82"/>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5000"/>
              <a:buNone/>
              <a:defRPr sz="43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633" name="Google Shape;633;p82"/>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algn="ctr">
              <a:spcBef>
                <a:spcPts val="0"/>
              </a:spcBef>
              <a:spcAft>
                <a:spcPts val="0"/>
              </a:spcAft>
              <a:buSzPts val="15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634" name="Google Shape;634;p8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5" name="Google Shape;635;p8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636" name="Shape 636"/>
        <p:cNvGrpSpPr/>
        <p:nvPr/>
      </p:nvGrpSpPr>
      <p:grpSpPr>
        <a:xfrm>
          <a:off x="0" y="0"/>
          <a:ext cx="0" cy="0"/>
          <a:chOff x="0" y="0"/>
          <a:chExt cx="0" cy="0"/>
        </a:xfrm>
      </p:grpSpPr>
      <p:sp>
        <p:nvSpPr>
          <p:cNvPr id="637" name="Google Shape;637;p83"/>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38" name="Google Shape;638;p83"/>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9" name="Google Shape;639;p83"/>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40" name="Google Shape;640;p83"/>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1" name="Google Shape;641;p83"/>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42" name="Google Shape;642;p83"/>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643" name="Google Shape;643;p8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4" name="Google Shape;644;p8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5" name="Google Shape;645;p8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46" name="Google Shape;646;p8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47" name="Google Shape;647;p8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648" name="Google Shape;648;p83"/>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000"/>
              <a:buNone/>
              <a:defRPr sz="45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649" name="Google Shape;649;p83"/>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000"/>
              <a:buNone/>
              <a:defRPr sz="45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650" name="Google Shape;650;p83"/>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000"/>
              <a:buNone/>
              <a:defRPr sz="4500">
                <a:solidFill>
                  <a:schemeClr val="accent1"/>
                </a:solidFill>
              </a:defRPr>
            </a:lvl1pPr>
            <a:lvl2pPr lvl="1"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651" name="Shape 651"/>
        <p:cNvGrpSpPr/>
        <p:nvPr/>
      </p:nvGrpSpPr>
      <p:grpSpPr>
        <a:xfrm>
          <a:off x="0" y="0"/>
          <a:ext cx="0" cy="0"/>
          <a:chOff x="0" y="0"/>
          <a:chExt cx="0" cy="0"/>
        </a:xfrm>
      </p:grpSpPr>
      <p:sp>
        <p:nvSpPr>
          <p:cNvPr id="652" name="Google Shape;652;p84"/>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53" name="Google Shape;653;p84"/>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Josefin Sans"/>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54" name="Google Shape;654;p8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55" name="Google Shape;655;p8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656" name="Shape 656"/>
        <p:cNvGrpSpPr/>
        <p:nvPr/>
      </p:nvGrpSpPr>
      <p:grpSpPr>
        <a:xfrm>
          <a:off x="0" y="0"/>
          <a:ext cx="0" cy="0"/>
          <a:chOff x="0" y="0"/>
          <a:chExt cx="0" cy="0"/>
        </a:xfrm>
      </p:grpSpPr>
      <p:sp>
        <p:nvSpPr>
          <p:cNvPr id="657" name="Google Shape;657;p85"/>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a:lvl1pPr>
            <a:lvl2pPr lvl="1">
              <a:spcBef>
                <a:spcPts val="0"/>
              </a:spcBef>
              <a:spcAft>
                <a:spcPts val="0"/>
              </a:spcAft>
              <a:buSzPts val="3000"/>
              <a:buNone/>
              <a:defRPr>
                <a:latin typeface="Open Sans SemiBold"/>
                <a:ea typeface="Open Sans SemiBold"/>
                <a:cs typeface="Open Sans SemiBold"/>
                <a:sym typeface="Open Sans SemiBold"/>
              </a:defRPr>
            </a:lvl2pPr>
            <a:lvl3pPr lvl="2">
              <a:spcBef>
                <a:spcPts val="0"/>
              </a:spcBef>
              <a:spcAft>
                <a:spcPts val="0"/>
              </a:spcAft>
              <a:buSzPts val="3000"/>
              <a:buNone/>
              <a:defRPr>
                <a:latin typeface="Open Sans SemiBold"/>
                <a:ea typeface="Open Sans SemiBold"/>
                <a:cs typeface="Open Sans SemiBold"/>
                <a:sym typeface="Open Sans SemiBold"/>
              </a:defRPr>
            </a:lvl3pPr>
            <a:lvl4pPr lvl="3">
              <a:spcBef>
                <a:spcPts val="0"/>
              </a:spcBef>
              <a:spcAft>
                <a:spcPts val="0"/>
              </a:spcAft>
              <a:buSzPts val="3000"/>
              <a:buNone/>
              <a:defRPr>
                <a:latin typeface="Open Sans SemiBold"/>
                <a:ea typeface="Open Sans SemiBold"/>
                <a:cs typeface="Open Sans SemiBold"/>
                <a:sym typeface="Open Sans SemiBold"/>
              </a:defRPr>
            </a:lvl4pPr>
            <a:lvl5pPr lvl="4">
              <a:spcBef>
                <a:spcPts val="0"/>
              </a:spcBef>
              <a:spcAft>
                <a:spcPts val="0"/>
              </a:spcAft>
              <a:buSzPts val="3000"/>
              <a:buNone/>
              <a:defRPr>
                <a:latin typeface="Open Sans SemiBold"/>
                <a:ea typeface="Open Sans SemiBold"/>
                <a:cs typeface="Open Sans SemiBold"/>
                <a:sym typeface="Open Sans SemiBold"/>
              </a:defRPr>
            </a:lvl5pPr>
            <a:lvl6pPr lvl="5">
              <a:spcBef>
                <a:spcPts val="0"/>
              </a:spcBef>
              <a:spcAft>
                <a:spcPts val="0"/>
              </a:spcAft>
              <a:buSzPts val="3000"/>
              <a:buNone/>
              <a:defRPr>
                <a:latin typeface="Open Sans SemiBold"/>
                <a:ea typeface="Open Sans SemiBold"/>
                <a:cs typeface="Open Sans SemiBold"/>
                <a:sym typeface="Open Sans SemiBold"/>
              </a:defRPr>
            </a:lvl6pPr>
            <a:lvl7pPr lvl="6">
              <a:spcBef>
                <a:spcPts val="0"/>
              </a:spcBef>
              <a:spcAft>
                <a:spcPts val="0"/>
              </a:spcAft>
              <a:buSzPts val="3000"/>
              <a:buNone/>
              <a:defRPr>
                <a:latin typeface="Open Sans SemiBold"/>
                <a:ea typeface="Open Sans SemiBold"/>
                <a:cs typeface="Open Sans SemiBold"/>
                <a:sym typeface="Open Sans SemiBold"/>
              </a:defRPr>
            </a:lvl7pPr>
            <a:lvl8pPr lvl="7">
              <a:spcBef>
                <a:spcPts val="0"/>
              </a:spcBef>
              <a:spcAft>
                <a:spcPts val="0"/>
              </a:spcAft>
              <a:buSzPts val="3000"/>
              <a:buNone/>
              <a:defRPr>
                <a:latin typeface="Open Sans SemiBold"/>
                <a:ea typeface="Open Sans SemiBold"/>
                <a:cs typeface="Open Sans SemiBold"/>
                <a:sym typeface="Open Sans SemiBold"/>
              </a:defRPr>
            </a:lvl8pPr>
            <a:lvl9pPr lvl="8">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658" name="Google Shape;658;p85"/>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Josefin Sans"/>
              <a:buNone/>
              <a:defRPr sz="1400">
                <a:solidFill>
                  <a:schemeClr val="dk1"/>
                </a:solidFill>
              </a:defRPr>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cxnSp>
        <p:nvCxnSpPr>
          <p:cNvPr id="659" name="Google Shape;659;p8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0" name="Google Shape;660;p8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661" name="Shape 661"/>
        <p:cNvGrpSpPr/>
        <p:nvPr/>
      </p:nvGrpSpPr>
      <p:grpSpPr>
        <a:xfrm>
          <a:off x="0" y="0"/>
          <a:ext cx="0" cy="0"/>
          <a:chOff x="0" y="0"/>
          <a:chExt cx="0" cy="0"/>
        </a:xfrm>
      </p:grpSpPr>
      <p:sp>
        <p:nvSpPr>
          <p:cNvPr id="662" name="Google Shape;662;p86"/>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663" name="Google Shape;663;p86"/>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664" name="Google Shape;664;p8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5" name="Google Shape;665;p8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6" name="Google Shape;666;p86"/>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667" name="Shape 667"/>
        <p:cNvGrpSpPr/>
        <p:nvPr/>
      </p:nvGrpSpPr>
      <p:grpSpPr>
        <a:xfrm>
          <a:off x="0" y="0"/>
          <a:ext cx="0" cy="0"/>
          <a:chOff x="0" y="0"/>
          <a:chExt cx="0" cy="0"/>
        </a:xfrm>
      </p:grpSpPr>
      <p:cxnSp>
        <p:nvCxnSpPr>
          <p:cNvPr id="668" name="Google Shape;668;p8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9" name="Google Shape;669;p8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70" name="Google Shape;670;p8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71" name="Google Shape;671;p8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72" name="Google Shape;672;p8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73" name="Google Shape;673;p8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674" name="Google Shape;674;p87"/>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675" name="Google Shape;675;p87"/>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spcBef>
                <a:spcPts val="0"/>
              </a:spcBef>
              <a:spcAft>
                <a:spcPts val="0"/>
              </a:spcAft>
              <a:buClr>
                <a:schemeClr val="dk1"/>
              </a:buClr>
              <a:buSzPts val="1400"/>
              <a:buChar char="○"/>
              <a:defRPr/>
            </a:lvl2pPr>
            <a:lvl3pPr lvl="2" algn="ctr">
              <a:spcBef>
                <a:spcPts val="0"/>
              </a:spcBef>
              <a:spcAft>
                <a:spcPts val="0"/>
              </a:spcAft>
              <a:buClr>
                <a:schemeClr val="dk1"/>
              </a:buClr>
              <a:buSzPts val="1400"/>
              <a:buChar char="■"/>
              <a:defRPr/>
            </a:lvl3pPr>
            <a:lvl4pPr lvl="3" algn="ctr">
              <a:spcBef>
                <a:spcPts val="0"/>
              </a:spcBef>
              <a:spcAft>
                <a:spcPts val="0"/>
              </a:spcAft>
              <a:buClr>
                <a:schemeClr val="dk1"/>
              </a:buClr>
              <a:buSzPts val="1400"/>
              <a:buChar char="●"/>
              <a:defRPr/>
            </a:lvl4pPr>
            <a:lvl5pPr lvl="4" algn="ctr">
              <a:spcBef>
                <a:spcPts val="0"/>
              </a:spcBef>
              <a:spcAft>
                <a:spcPts val="0"/>
              </a:spcAft>
              <a:buClr>
                <a:schemeClr val="dk1"/>
              </a:buClr>
              <a:buSzPts val="1400"/>
              <a:buChar char="○"/>
              <a:defRPr/>
            </a:lvl5pPr>
            <a:lvl6pPr lvl="5" algn="ctr">
              <a:spcBef>
                <a:spcPts val="0"/>
              </a:spcBef>
              <a:spcAft>
                <a:spcPts val="0"/>
              </a:spcAft>
              <a:buClr>
                <a:schemeClr val="dk1"/>
              </a:buClr>
              <a:buSzPts val="1400"/>
              <a:buChar char="■"/>
              <a:defRPr/>
            </a:lvl6pPr>
            <a:lvl7pPr lvl="6" algn="ctr">
              <a:spcBef>
                <a:spcPts val="0"/>
              </a:spcBef>
              <a:spcAft>
                <a:spcPts val="0"/>
              </a:spcAft>
              <a:buClr>
                <a:schemeClr val="dk1"/>
              </a:buClr>
              <a:buSzPts val="1400"/>
              <a:buChar char="●"/>
              <a:defRPr/>
            </a:lvl7pPr>
            <a:lvl8pPr lvl="7" algn="ctr">
              <a:spcBef>
                <a:spcPts val="0"/>
              </a:spcBef>
              <a:spcAft>
                <a:spcPts val="0"/>
              </a:spcAft>
              <a:buClr>
                <a:schemeClr val="dk1"/>
              </a:buClr>
              <a:buSzPts val="1400"/>
              <a:buChar char="○"/>
              <a:defRPr/>
            </a:lvl8pPr>
            <a:lvl9pPr lvl="8" algn="ctr">
              <a:spcBef>
                <a:spcPts val="0"/>
              </a:spcBef>
              <a:spcAft>
                <a:spcPts val="0"/>
              </a:spcAft>
              <a:buClr>
                <a:schemeClr val="dk1"/>
              </a:buClr>
              <a:buSzPts val="1400"/>
              <a:buChar char="■"/>
              <a:defRPr/>
            </a:lvl9pPr>
          </a:lstStyle>
          <a:p/>
        </p:txBody>
      </p:sp>
      <p:sp>
        <p:nvSpPr>
          <p:cNvPr id="676" name="Google Shape;676;p87"/>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spcBef>
                <a:spcPts val="0"/>
              </a:spcBef>
              <a:spcAft>
                <a:spcPts val="0"/>
              </a:spcAft>
              <a:buClr>
                <a:schemeClr val="dk1"/>
              </a:buClr>
              <a:buSzPts val="1400"/>
              <a:buChar char="○"/>
              <a:defRPr/>
            </a:lvl2pPr>
            <a:lvl3pPr lvl="2" algn="ctr">
              <a:spcBef>
                <a:spcPts val="0"/>
              </a:spcBef>
              <a:spcAft>
                <a:spcPts val="0"/>
              </a:spcAft>
              <a:buClr>
                <a:schemeClr val="dk1"/>
              </a:buClr>
              <a:buSzPts val="1400"/>
              <a:buChar char="■"/>
              <a:defRPr/>
            </a:lvl3pPr>
            <a:lvl4pPr lvl="3" algn="ctr">
              <a:spcBef>
                <a:spcPts val="0"/>
              </a:spcBef>
              <a:spcAft>
                <a:spcPts val="0"/>
              </a:spcAft>
              <a:buClr>
                <a:schemeClr val="dk1"/>
              </a:buClr>
              <a:buSzPts val="1400"/>
              <a:buChar char="●"/>
              <a:defRPr/>
            </a:lvl4pPr>
            <a:lvl5pPr lvl="4" algn="ctr">
              <a:spcBef>
                <a:spcPts val="0"/>
              </a:spcBef>
              <a:spcAft>
                <a:spcPts val="0"/>
              </a:spcAft>
              <a:buClr>
                <a:schemeClr val="dk1"/>
              </a:buClr>
              <a:buSzPts val="1400"/>
              <a:buChar char="○"/>
              <a:defRPr/>
            </a:lvl5pPr>
            <a:lvl6pPr lvl="5" algn="ctr">
              <a:spcBef>
                <a:spcPts val="0"/>
              </a:spcBef>
              <a:spcAft>
                <a:spcPts val="0"/>
              </a:spcAft>
              <a:buClr>
                <a:schemeClr val="dk1"/>
              </a:buClr>
              <a:buSzPts val="1400"/>
              <a:buChar char="■"/>
              <a:defRPr/>
            </a:lvl6pPr>
            <a:lvl7pPr lvl="6" algn="ctr">
              <a:spcBef>
                <a:spcPts val="0"/>
              </a:spcBef>
              <a:spcAft>
                <a:spcPts val="0"/>
              </a:spcAft>
              <a:buClr>
                <a:schemeClr val="dk1"/>
              </a:buClr>
              <a:buSzPts val="1400"/>
              <a:buChar char="●"/>
              <a:defRPr/>
            </a:lvl7pPr>
            <a:lvl8pPr lvl="7" algn="ctr">
              <a:spcBef>
                <a:spcPts val="0"/>
              </a:spcBef>
              <a:spcAft>
                <a:spcPts val="0"/>
              </a:spcAft>
              <a:buClr>
                <a:schemeClr val="dk1"/>
              </a:buClr>
              <a:buSzPts val="1400"/>
              <a:buChar char="○"/>
              <a:defRPr/>
            </a:lvl8pPr>
            <a:lvl9pPr lvl="8" algn="ctr">
              <a:spcBef>
                <a:spcPts val="0"/>
              </a:spcBef>
              <a:spcAft>
                <a:spcPts val="0"/>
              </a:spcAft>
              <a:buClr>
                <a:schemeClr val="dk1"/>
              </a:buClr>
              <a:buSzPts val="14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677" name="Shape 677"/>
        <p:cNvGrpSpPr/>
        <p:nvPr/>
      </p:nvGrpSpPr>
      <p:grpSpPr>
        <a:xfrm>
          <a:off x="0" y="0"/>
          <a:ext cx="0" cy="0"/>
          <a:chOff x="0" y="0"/>
          <a:chExt cx="0" cy="0"/>
        </a:xfrm>
      </p:grpSpPr>
      <p:sp>
        <p:nvSpPr>
          <p:cNvPr id="678" name="Google Shape;678;p88"/>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79" name="Google Shape;679;p88"/>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0" name="Google Shape;680;p88"/>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81" name="Google Shape;681;p88"/>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2" name="Google Shape;682;p88"/>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Merriweather Light"/>
                <a:ea typeface="Merriweather Light"/>
                <a:cs typeface="Merriweather Light"/>
                <a:sym typeface="Merriweather Light"/>
              </a:defRPr>
            </a:lvl2pPr>
            <a:lvl3pPr lvl="2">
              <a:spcBef>
                <a:spcPts val="0"/>
              </a:spcBef>
              <a:spcAft>
                <a:spcPts val="0"/>
              </a:spcAft>
              <a:buSzPts val="3000"/>
              <a:buNone/>
              <a:defRPr>
                <a:latin typeface="Merriweather Light"/>
                <a:ea typeface="Merriweather Light"/>
                <a:cs typeface="Merriweather Light"/>
                <a:sym typeface="Merriweather Light"/>
              </a:defRPr>
            </a:lvl3pPr>
            <a:lvl4pPr lvl="3">
              <a:spcBef>
                <a:spcPts val="0"/>
              </a:spcBef>
              <a:spcAft>
                <a:spcPts val="0"/>
              </a:spcAft>
              <a:buSzPts val="3000"/>
              <a:buNone/>
              <a:defRPr>
                <a:latin typeface="Merriweather Light"/>
                <a:ea typeface="Merriweather Light"/>
                <a:cs typeface="Merriweather Light"/>
                <a:sym typeface="Merriweather Light"/>
              </a:defRPr>
            </a:lvl4pPr>
            <a:lvl5pPr lvl="4">
              <a:spcBef>
                <a:spcPts val="0"/>
              </a:spcBef>
              <a:spcAft>
                <a:spcPts val="0"/>
              </a:spcAft>
              <a:buSzPts val="3000"/>
              <a:buNone/>
              <a:defRPr>
                <a:latin typeface="Merriweather Light"/>
                <a:ea typeface="Merriweather Light"/>
                <a:cs typeface="Merriweather Light"/>
                <a:sym typeface="Merriweather Light"/>
              </a:defRPr>
            </a:lvl5pPr>
            <a:lvl6pPr lvl="5">
              <a:spcBef>
                <a:spcPts val="0"/>
              </a:spcBef>
              <a:spcAft>
                <a:spcPts val="0"/>
              </a:spcAft>
              <a:buSzPts val="3000"/>
              <a:buNone/>
              <a:defRPr>
                <a:latin typeface="Merriweather Light"/>
                <a:ea typeface="Merriweather Light"/>
                <a:cs typeface="Merriweather Light"/>
                <a:sym typeface="Merriweather Light"/>
              </a:defRPr>
            </a:lvl6pPr>
            <a:lvl7pPr lvl="6">
              <a:spcBef>
                <a:spcPts val="0"/>
              </a:spcBef>
              <a:spcAft>
                <a:spcPts val="0"/>
              </a:spcAft>
              <a:buSzPts val="3000"/>
              <a:buNone/>
              <a:defRPr>
                <a:latin typeface="Merriweather Light"/>
                <a:ea typeface="Merriweather Light"/>
                <a:cs typeface="Merriweather Light"/>
                <a:sym typeface="Merriweather Light"/>
              </a:defRPr>
            </a:lvl7pPr>
            <a:lvl8pPr lvl="7">
              <a:spcBef>
                <a:spcPts val="0"/>
              </a:spcBef>
              <a:spcAft>
                <a:spcPts val="0"/>
              </a:spcAft>
              <a:buSzPts val="3000"/>
              <a:buNone/>
              <a:defRPr>
                <a:latin typeface="Merriweather Light"/>
                <a:ea typeface="Merriweather Light"/>
                <a:cs typeface="Merriweather Light"/>
                <a:sym typeface="Merriweather Light"/>
              </a:defRPr>
            </a:lvl8pPr>
            <a:lvl9pPr lvl="8">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683" name="Google Shape;683;p8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84" name="Google Shape;684;p8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685" name="Shape 685"/>
        <p:cNvGrpSpPr/>
        <p:nvPr/>
      </p:nvGrpSpPr>
      <p:grpSpPr>
        <a:xfrm>
          <a:off x="0" y="0"/>
          <a:ext cx="0" cy="0"/>
          <a:chOff x="0" y="0"/>
          <a:chExt cx="0" cy="0"/>
        </a:xfrm>
      </p:grpSpPr>
      <p:sp>
        <p:nvSpPr>
          <p:cNvPr id="686" name="Google Shape;686;p89"/>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atin typeface="Merriweather Light"/>
                <a:ea typeface="Merriweather Light"/>
                <a:cs typeface="Merriweather Light"/>
                <a:sym typeface="Merriweather Light"/>
              </a:defRPr>
            </a:lvl2pPr>
            <a:lvl3pPr lvl="2" algn="ctr">
              <a:spcBef>
                <a:spcPts val="0"/>
              </a:spcBef>
              <a:spcAft>
                <a:spcPts val="0"/>
              </a:spcAft>
              <a:buSzPts val="3000"/>
              <a:buNone/>
              <a:defRPr>
                <a:latin typeface="Merriweather Light"/>
                <a:ea typeface="Merriweather Light"/>
                <a:cs typeface="Merriweather Light"/>
                <a:sym typeface="Merriweather Light"/>
              </a:defRPr>
            </a:lvl3pPr>
            <a:lvl4pPr lvl="3" algn="ctr">
              <a:spcBef>
                <a:spcPts val="0"/>
              </a:spcBef>
              <a:spcAft>
                <a:spcPts val="0"/>
              </a:spcAft>
              <a:buSzPts val="3000"/>
              <a:buNone/>
              <a:defRPr>
                <a:latin typeface="Merriweather Light"/>
                <a:ea typeface="Merriweather Light"/>
                <a:cs typeface="Merriweather Light"/>
                <a:sym typeface="Merriweather Light"/>
              </a:defRPr>
            </a:lvl4pPr>
            <a:lvl5pPr lvl="4" algn="ctr">
              <a:spcBef>
                <a:spcPts val="0"/>
              </a:spcBef>
              <a:spcAft>
                <a:spcPts val="0"/>
              </a:spcAft>
              <a:buSzPts val="3000"/>
              <a:buNone/>
              <a:defRPr>
                <a:latin typeface="Merriweather Light"/>
                <a:ea typeface="Merriweather Light"/>
                <a:cs typeface="Merriweather Light"/>
                <a:sym typeface="Merriweather Light"/>
              </a:defRPr>
            </a:lvl5pPr>
            <a:lvl6pPr lvl="5" algn="ctr">
              <a:spcBef>
                <a:spcPts val="0"/>
              </a:spcBef>
              <a:spcAft>
                <a:spcPts val="0"/>
              </a:spcAft>
              <a:buSzPts val="3000"/>
              <a:buNone/>
              <a:defRPr>
                <a:latin typeface="Merriweather Light"/>
                <a:ea typeface="Merriweather Light"/>
                <a:cs typeface="Merriweather Light"/>
                <a:sym typeface="Merriweather Light"/>
              </a:defRPr>
            </a:lvl6pPr>
            <a:lvl7pPr lvl="6" algn="ctr">
              <a:spcBef>
                <a:spcPts val="0"/>
              </a:spcBef>
              <a:spcAft>
                <a:spcPts val="0"/>
              </a:spcAft>
              <a:buSzPts val="3000"/>
              <a:buNone/>
              <a:defRPr>
                <a:latin typeface="Merriweather Light"/>
                <a:ea typeface="Merriweather Light"/>
                <a:cs typeface="Merriweather Light"/>
                <a:sym typeface="Merriweather Light"/>
              </a:defRPr>
            </a:lvl7pPr>
            <a:lvl8pPr lvl="7" algn="ctr">
              <a:spcBef>
                <a:spcPts val="0"/>
              </a:spcBef>
              <a:spcAft>
                <a:spcPts val="0"/>
              </a:spcAft>
              <a:buSzPts val="3000"/>
              <a:buNone/>
              <a:defRPr>
                <a:latin typeface="Merriweather Light"/>
                <a:ea typeface="Merriweather Light"/>
                <a:cs typeface="Merriweather Light"/>
                <a:sym typeface="Merriweather Light"/>
              </a:defRPr>
            </a:lvl8pPr>
            <a:lvl9pPr lvl="8"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687" name="Google Shape;687;p89"/>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88" name="Google Shape;688;p89"/>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9" name="Google Shape;689;p89"/>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90" name="Google Shape;690;p89"/>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1" name="Google Shape;691;p89"/>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692" name="Google Shape;692;p89"/>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693" name="Google Shape;693;p8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4" name="Google Shape;694;p8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5" name="Google Shape;695;p8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96" name="Google Shape;696;p8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697" name="Shape 697"/>
        <p:cNvGrpSpPr/>
        <p:nvPr/>
      </p:nvGrpSpPr>
      <p:grpSpPr>
        <a:xfrm>
          <a:off x="0" y="0"/>
          <a:ext cx="0" cy="0"/>
          <a:chOff x="0" y="0"/>
          <a:chExt cx="0" cy="0"/>
        </a:xfrm>
      </p:grpSpPr>
      <p:sp>
        <p:nvSpPr>
          <p:cNvPr id="698" name="Google Shape;698;p9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5300"/>
              <a:buNone/>
              <a:defRPr sz="7000"/>
            </a:lvl1pPr>
            <a:lvl2pPr lvl="1" algn="ctr">
              <a:spcBef>
                <a:spcPts val="0"/>
              </a:spcBef>
              <a:spcAft>
                <a:spcPts val="0"/>
              </a:spcAft>
              <a:buSzPts val="3000"/>
              <a:buNone/>
              <a:defRPr>
                <a:latin typeface="Open Sans"/>
                <a:ea typeface="Open Sans"/>
                <a:cs typeface="Open Sans"/>
                <a:sym typeface="Open Sans"/>
              </a:defRPr>
            </a:lvl2pPr>
            <a:lvl3pPr lvl="2" algn="ctr">
              <a:spcBef>
                <a:spcPts val="0"/>
              </a:spcBef>
              <a:spcAft>
                <a:spcPts val="0"/>
              </a:spcAft>
              <a:buSzPts val="3000"/>
              <a:buNone/>
              <a:defRPr>
                <a:latin typeface="Open Sans"/>
                <a:ea typeface="Open Sans"/>
                <a:cs typeface="Open Sans"/>
                <a:sym typeface="Open Sans"/>
              </a:defRPr>
            </a:lvl3pPr>
            <a:lvl4pPr lvl="3" algn="ctr">
              <a:spcBef>
                <a:spcPts val="0"/>
              </a:spcBef>
              <a:spcAft>
                <a:spcPts val="0"/>
              </a:spcAft>
              <a:buSzPts val="3000"/>
              <a:buNone/>
              <a:defRPr>
                <a:latin typeface="Open Sans"/>
                <a:ea typeface="Open Sans"/>
                <a:cs typeface="Open Sans"/>
                <a:sym typeface="Open Sans"/>
              </a:defRPr>
            </a:lvl4pPr>
            <a:lvl5pPr lvl="4" algn="ctr">
              <a:spcBef>
                <a:spcPts val="0"/>
              </a:spcBef>
              <a:spcAft>
                <a:spcPts val="0"/>
              </a:spcAft>
              <a:buSzPts val="3000"/>
              <a:buNone/>
              <a:defRPr>
                <a:latin typeface="Open Sans"/>
                <a:ea typeface="Open Sans"/>
                <a:cs typeface="Open Sans"/>
                <a:sym typeface="Open Sans"/>
              </a:defRPr>
            </a:lvl5pPr>
            <a:lvl6pPr lvl="5" algn="ctr">
              <a:spcBef>
                <a:spcPts val="0"/>
              </a:spcBef>
              <a:spcAft>
                <a:spcPts val="0"/>
              </a:spcAft>
              <a:buSzPts val="3000"/>
              <a:buNone/>
              <a:defRPr>
                <a:latin typeface="Open Sans"/>
                <a:ea typeface="Open Sans"/>
                <a:cs typeface="Open Sans"/>
                <a:sym typeface="Open Sans"/>
              </a:defRPr>
            </a:lvl6pPr>
            <a:lvl7pPr lvl="6" algn="ctr">
              <a:spcBef>
                <a:spcPts val="0"/>
              </a:spcBef>
              <a:spcAft>
                <a:spcPts val="0"/>
              </a:spcAft>
              <a:buSzPts val="3000"/>
              <a:buNone/>
              <a:defRPr>
                <a:latin typeface="Open Sans"/>
                <a:ea typeface="Open Sans"/>
                <a:cs typeface="Open Sans"/>
                <a:sym typeface="Open Sans"/>
              </a:defRPr>
            </a:lvl7pPr>
            <a:lvl8pPr lvl="7" algn="ctr">
              <a:spcBef>
                <a:spcPts val="0"/>
              </a:spcBef>
              <a:spcAft>
                <a:spcPts val="0"/>
              </a:spcAft>
              <a:buSzPts val="3000"/>
              <a:buNone/>
              <a:defRPr>
                <a:latin typeface="Open Sans"/>
                <a:ea typeface="Open Sans"/>
                <a:cs typeface="Open Sans"/>
                <a:sym typeface="Open Sans"/>
              </a:defRPr>
            </a:lvl8pPr>
            <a:lvl9pPr lvl="8" algn="ctr">
              <a:spcBef>
                <a:spcPts val="0"/>
              </a:spcBef>
              <a:spcAft>
                <a:spcPts val="0"/>
              </a:spcAft>
              <a:buSzPts val="3000"/>
              <a:buNone/>
              <a:defRPr>
                <a:latin typeface="Open Sans"/>
                <a:ea typeface="Open Sans"/>
                <a:cs typeface="Open Sans"/>
                <a:sym typeface="Open Sans"/>
              </a:defRPr>
            </a:lvl9pPr>
          </a:lstStyle>
          <a:p/>
        </p:txBody>
      </p:sp>
      <p:sp>
        <p:nvSpPr>
          <p:cNvPr id="699" name="Google Shape;699;p9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 name="Google Shape;700;p9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701" name="Google Shape;701;p9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2" name="Google Shape;702;p9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03" name="Google Shape;703;p9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4" name="Google Shape;704;p9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705" name="Shape 705"/>
        <p:cNvGrpSpPr/>
        <p:nvPr/>
      </p:nvGrpSpPr>
      <p:grpSpPr>
        <a:xfrm>
          <a:off x="0" y="0"/>
          <a:ext cx="0" cy="0"/>
          <a:chOff x="0" y="0"/>
          <a:chExt cx="0" cy="0"/>
        </a:xfrm>
      </p:grpSpPr>
      <p:cxnSp>
        <p:nvCxnSpPr>
          <p:cNvPr id="706" name="Google Shape;706;p9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7" name="Google Shape;707;p9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708" name="Shape 708"/>
        <p:cNvGrpSpPr/>
        <p:nvPr/>
      </p:nvGrpSpPr>
      <p:grpSpPr>
        <a:xfrm>
          <a:off x="0" y="0"/>
          <a:ext cx="0" cy="0"/>
          <a:chOff x="0" y="0"/>
          <a:chExt cx="0" cy="0"/>
        </a:xfrm>
      </p:grpSpPr>
      <p:cxnSp>
        <p:nvCxnSpPr>
          <p:cNvPr id="709" name="Google Shape;709;p9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10" name="Google Shape;710;p9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11" name="Google Shape;711;p9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2" name="Google Shape;712;p9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713" name="Shape 713"/>
        <p:cNvGrpSpPr/>
        <p:nvPr/>
      </p:nvGrpSpPr>
      <p:grpSpPr>
        <a:xfrm>
          <a:off x="0" y="0"/>
          <a:ext cx="0" cy="0"/>
          <a:chOff x="0" y="0"/>
          <a:chExt cx="0" cy="0"/>
        </a:xfrm>
      </p:grpSpPr>
      <p:cxnSp>
        <p:nvCxnSpPr>
          <p:cNvPr id="714" name="Google Shape;714;p9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15" name="Google Shape;715;p9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16" name="Google Shape;716;p9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717" name="Shape 717"/>
        <p:cNvGrpSpPr/>
        <p:nvPr/>
      </p:nvGrpSpPr>
      <p:grpSpPr>
        <a:xfrm>
          <a:off x="0" y="0"/>
          <a:ext cx="0" cy="0"/>
          <a:chOff x="0" y="0"/>
          <a:chExt cx="0" cy="0"/>
        </a:xfrm>
      </p:grpSpPr>
      <p:cxnSp>
        <p:nvCxnSpPr>
          <p:cNvPr id="718" name="Google Shape;718;p9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19" name="Google Shape;719;p9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20" name="Google Shape;720;p9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21" name="Google Shape;721;p9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22" name="Google Shape;722;p9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23" name="Google Shape;723;p9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
    <p:spTree>
      <p:nvGrpSpPr>
        <p:cNvPr id="724" name="Shape 724"/>
        <p:cNvGrpSpPr/>
        <p:nvPr/>
      </p:nvGrpSpPr>
      <p:grpSpPr>
        <a:xfrm>
          <a:off x="0" y="0"/>
          <a:ext cx="0" cy="0"/>
          <a:chOff x="0" y="0"/>
          <a:chExt cx="0" cy="0"/>
        </a:xfrm>
      </p:grpSpPr>
      <p:sp>
        <p:nvSpPr>
          <p:cNvPr id="725" name="Google Shape;725;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6" name="Google Shape;726;p9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7" name="Google Shape;727;p9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8" name="Google Shape;728;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2" name="Shape 732"/>
        <p:cNvGrpSpPr/>
        <p:nvPr/>
      </p:nvGrpSpPr>
      <p:grpSpPr>
        <a:xfrm>
          <a:off x="0" y="0"/>
          <a:ext cx="0" cy="0"/>
          <a:chOff x="0" y="0"/>
          <a:chExt cx="0" cy="0"/>
        </a:xfrm>
      </p:grpSpPr>
      <p:sp>
        <p:nvSpPr>
          <p:cNvPr id="733" name="Google Shape;733;p97"/>
          <p:cNvSpPr txBox="1"/>
          <p:nvPr>
            <p:ph type="ctrTitle"/>
          </p:nvPr>
        </p:nvSpPr>
        <p:spPr>
          <a:xfrm>
            <a:off x="1039975" y="1248300"/>
            <a:ext cx="7064100" cy="20526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34" name="Google Shape;734;p97"/>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735" name="Google Shape;735;p9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6" name="Google Shape;736;p97"/>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37" name="Google Shape;737;p9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8" name="Google Shape;738;p97"/>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9" name="Shape 739"/>
        <p:cNvGrpSpPr/>
        <p:nvPr/>
      </p:nvGrpSpPr>
      <p:grpSpPr>
        <a:xfrm>
          <a:off x="0" y="0"/>
          <a:ext cx="0" cy="0"/>
          <a:chOff x="0" y="0"/>
          <a:chExt cx="0" cy="0"/>
        </a:xfrm>
      </p:grpSpPr>
      <p:sp>
        <p:nvSpPr>
          <p:cNvPr id="740" name="Google Shape;740;p98"/>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a:spcBef>
                <a:spcPts val="0"/>
              </a:spcBef>
              <a:spcAft>
                <a:spcPts val="0"/>
              </a:spcAft>
              <a:buClr>
                <a:schemeClr val="accent4"/>
              </a:buClr>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41" name="Google Shape;741;p98"/>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solidFill>
                  <a:schemeClr val="accent1"/>
                </a:solidFill>
              </a:defRPr>
            </a:lvl1pPr>
            <a:lvl2pPr lvl="1" algn="ctr">
              <a:spcBef>
                <a:spcPts val="0"/>
              </a:spcBef>
              <a:spcAft>
                <a:spcPts val="0"/>
              </a:spcAft>
              <a:buSzPts val="6000"/>
              <a:buNone/>
              <a:defRPr b="1" sz="6000"/>
            </a:lvl2pPr>
            <a:lvl3pPr lvl="2" algn="ctr">
              <a:spcBef>
                <a:spcPts val="0"/>
              </a:spcBef>
              <a:spcAft>
                <a:spcPts val="0"/>
              </a:spcAft>
              <a:buSzPts val="6000"/>
              <a:buNone/>
              <a:defRPr b="1" sz="6000"/>
            </a:lvl3pPr>
            <a:lvl4pPr lvl="3" algn="ctr">
              <a:spcBef>
                <a:spcPts val="0"/>
              </a:spcBef>
              <a:spcAft>
                <a:spcPts val="0"/>
              </a:spcAft>
              <a:buSzPts val="6000"/>
              <a:buNone/>
              <a:defRPr b="1" sz="6000"/>
            </a:lvl4pPr>
            <a:lvl5pPr lvl="4" algn="ctr">
              <a:spcBef>
                <a:spcPts val="0"/>
              </a:spcBef>
              <a:spcAft>
                <a:spcPts val="0"/>
              </a:spcAft>
              <a:buSzPts val="6000"/>
              <a:buNone/>
              <a:defRPr b="1" sz="6000"/>
            </a:lvl5pPr>
            <a:lvl6pPr lvl="5" algn="ctr">
              <a:spcBef>
                <a:spcPts val="0"/>
              </a:spcBef>
              <a:spcAft>
                <a:spcPts val="0"/>
              </a:spcAft>
              <a:buSzPts val="6000"/>
              <a:buNone/>
              <a:defRPr b="1" sz="6000"/>
            </a:lvl6pPr>
            <a:lvl7pPr lvl="6" algn="ctr">
              <a:spcBef>
                <a:spcPts val="0"/>
              </a:spcBef>
              <a:spcAft>
                <a:spcPts val="0"/>
              </a:spcAft>
              <a:buSzPts val="6000"/>
              <a:buNone/>
              <a:defRPr b="1" sz="6000"/>
            </a:lvl7pPr>
            <a:lvl8pPr lvl="7" algn="ctr">
              <a:spcBef>
                <a:spcPts val="0"/>
              </a:spcBef>
              <a:spcAft>
                <a:spcPts val="0"/>
              </a:spcAft>
              <a:buSzPts val="6000"/>
              <a:buNone/>
              <a:defRPr b="1" sz="6000"/>
            </a:lvl8pPr>
            <a:lvl9pPr lvl="8" algn="ctr">
              <a:spcBef>
                <a:spcPts val="0"/>
              </a:spcBef>
              <a:spcAft>
                <a:spcPts val="0"/>
              </a:spcAft>
              <a:buSzPts val="6000"/>
              <a:buNone/>
              <a:defRPr b="1" sz="6000"/>
            </a:lvl9pPr>
          </a:lstStyle>
          <a:p>
            <a:r>
              <a:t>xx%</a:t>
            </a:r>
          </a:p>
        </p:txBody>
      </p:sp>
      <p:sp>
        <p:nvSpPr>
          <p:cNvPr id="742" name="Google Shape;742;p98"/>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743" name="Google Shape;743;p9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44" name="Google Shape;744;p9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45" name="Google Shape;745;p98"/>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46" name="Google Shape;746;p98"/>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7" name="Shape 747"/>
        <p:cNvGrpSpPr/>
        <p:nvPr/>
      </p:nvGrpSpPr>
      <p:grpSpPr>
        <a:xfrm>
          <a:off x="0" y="0"/>
          <a:ext cx="0" cy="0"/>
          <a:chOff x="0" y="0"/>
          <a:chExt cx="0" cy="0"/>
        </a:xfrm>
      </p:grpSpPr>
      <p:sp>
        <p:nvSpPr>
          <p:cNvPr id="748" name="Google Shape;748;p99"/>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49" name="Google Shape;749;p99"/>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750" name="Google Shape;750;p9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51" name="Google Shape;751;p9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52" name="Google Shape;752;p99"/>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3" name="Shape 753"/>
        <p:cNvGrpSpPr/>
        <p:nvPr/>
      </p:nvGrpSpPr>
      <p:grpSpPr>
        <a:xfrm>
          <a:off x="0" y="0"/>
          <a:ext cx="0" cy="0"/>
          <a:chOff x="0" y="0"/>
          <a:chExt cx="0" cy="0"/>
        </a:xfrm>
      </p:grpSpPr>
      <p:sp>
        <p:nvSpPr>
          <p:cNvPr id="754" name="Google Shape;754;p100"/>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5" name="Google Shape;755;p100"/>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SzPts val="2400"/>
              <a:buFont typeface="Vidaloka"/>
              <a:buNone/>
              <a:defRPr b="1" sz="2400">
                <a:latin typeface="Vidaloka"/>
                <a:ea typeface="Vidaloka"/>
                <a:cs typeface="Vidaloka"/>
                <a:sym typeface="Vidaloka"/>
              </a:defRPr>
            </a:lvl2pPr>
            <a:lvl3pPr lvl="2" algn="ctr">
              <a:spcBef>
                <a:spcPts val="0"/>
              </a:spcBef>
              <a:spcAft>
                <a:spcPts val="0"/>
              </a:spcAft>
              <a:buSzPts val="2400"/>
              <a:buFont typeface="Vidaloka"/>
              <a:buNone/>
              <a:defRPr b="1" sz="2400">
                <a:latin typeface="Vidaloka"/>
                <a:ea typeface="Vidaloka"/>
                <a:cs typeface="Vidaloka"/>
                <a:sym typeface="Vidaloka"/>
              </a:defRPr>
            </a:lvl3pPr>
            <a:lvl4pPr lvl="3" algn="ctr">
              <a:spcBef>
                <a:spcPts val="0"/>
              </a:spcBef>
              <a:spcAft>
                <a:spcPts val="0"/>
              </a:spcAft>
              <a:buSzPts val="2400"/>
              <a:buFont typeface="Vidaloka"/>
              <a:buNone/>
              <a:defRPr b="1" sz="2400">
                <a:latin typeface="Vidaloka"/>
                <a:ea typeface="Vidaloka"/>
                <a:cs typeface="Vidaloka"/>
                <a:sym typeface="Vidaloka"/>
              </a:defRPr>
            </a:lvl4pPr>
            <a:lvl5pPr lvl="4" algn="ctr">
              <a:spcBef>
                <a:spcPts val="0"/>
              </a:spcBef>
              <a:spcAft>
                <a:spcPts val="0"/>
              </a:spcAft>
              <a:buSzPts val="2400"/>
              <a:buFont typeface="Vidaloka"/>
              <a:buNone/>
              <a:defRPr b="1" sz="2400">
                <a:latin typeface="Vidaloka"/>
                <a:ea typeface="Vidaloka"/>
                <a:cs typeface="Vidaloka"/>
                <a:sym typeface="Vidaloka"/>
              </a:defRPr>
            </a:lvl5pPr>
            <a:lvl6pPr lvl="5" algn="ctr">
              <a:spcBef>
                <a:spcPts val="0"/>
              </a:spcBef>
              <a:spcAft>
                <a:spcPts val="0"/>
              </a:spcAft>
              <a:buSzPts val="2400"/>
              <a:buFont typeface="Vidaloka"/>
              <a:buNone/>
              <a:defRPr b="1" sz="2400">
                <a:latin typeface="Vidaloka"/>
                <a:ea typeface="Vidaloka"/>
                <a:cs typeface="Vidaloka"/>
                <a:sym typeface="Vidaloka"/>
              </a:defRPr>
            </a:lvl6pPr>
            <a:lvl7pPr lvl="6" algn="ctr">
              <a:spcBef>
                <a:spcPts val="0"/>
              </a:spcBef>
              <a:spcAft>
                <a:spcPts val="0"/>
              </a:spcAft>
              <a:buSzPts val="2400"/>
              <a:buFont typeface="Vidaloka"/>
              <a:buNone/>
              <a:defRPr b="1" sz="2400">
                <a:latin typeface="Vidaloka"/>
                <a:ea typeface="Vidaloka"/>
                <a:cs typeface="Vidaloka"/>
                <a:sym typeface="Vidaloka"/>
              </a:defRPr>
            </a:lvl7pPr>
            <a:lvl8pPr lvl="7" algn="ctr">
              <a:spcBef>
                <a:spcPts val="0"/>
              </a:spcBef>
              <a:spcAft>
                <a:spcPts val="0"/>
              </a:spcAft>
              <a:buSzPts val="2400"/>
              <a:buFont typeface="Vidaloka"/>
              <a:buNone/>
              <a:defRPr b="1" sz="2400">
                <a:latin typeface="Vidaloka"/>
                <a:ea typeface="Vidaloka"/>
                <a:cs typeface="Vidaloka"/>
                <a:sym typeface="Vidaloka"/>
              </a:defRPr>
            </a:lvl8pPr>
            <a:lvl9pPr lvl="8"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56" name="Google Shape;756;p100"/>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7" name="Google Shape;757;p100"/>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SzPts val="2400"/>
              <a:buFont typeface="Vidaloka"/>
              <a:buNone/>
              <a:defRPr b="1" sz="2400">
                <a:latin typeface="Vidaloka"/>
                <a:ea typeface="Vidaloka"/>
                <a:cs typeface="Vidaloka"/>
                <a:sym typeface="Vidaloka"/>
              </a:defRPr>
            </a:lvl2pPr>
            <a:lvl3pPr lvl="2" algn="ctr">
              <a:spcBef>
                <a:spcPts val="0"/>
              </a:spcBef>
              <a:spcAft>
                <a:spcPts val="0"/>
              </a:spcAft>
              <a:buSzPts val="2400"/>
              <a:buFont typeface="Vidaloka"/>
              <a:buNone/>
              <a:defRPr b="1" sz="2400">
                <a:latin typeface="Vidaloka"/>
                <a:ea typeface="Vidaloka"/>
                <a:cs typeface="Vidaloka"/>
                <a:sym typeface="Vidaloka"/>
              </a:defRPr>
            </a:lvl3pPr>
            <a:lvl4pPr lvl="3" algn="ctr">
              <a:spcBef>
                <a:spcPts val="0"/>
              </a:spcBef>
              <a:spcAft>
                <a:spcPts val="0"/>
              </a:spcAft>
              <a:buSzPts val="2400"/>
              <a:buFont typeface="Vidaloka"/>
              <a:buNone/>
              <a:defRPr b="1" sz="2400">
                <a:latin typeface="Vidaloka"/>
                <a:ea typeface="Vidaloka"/>
                <a:cs typeface="Vidaloka"/>
                <a:sym typeface="Vidaloka"/>
              </a:defRPr>
            </a:lvl4pPr>
            <a:lvl5pPr lvl="4" algn="ctr">
              <a:spcBef>
                <a:spcPts val="0"/>
              </a:spcBef>
              <a:spcAft>
                <a:spcPts val="0"/>
              </a:spcAft>
              <a:buSzPts val="2400"/>
              <a:buFont typeface="Vidaloka"/>
              <a:buNone/>
              <a:defRPr b="1" sz="2400">
                <a:latin typeface="Vidaloka"/>
                <a:ea typeface="Vidaloka"/>
                <a:cs typeface="Vidaloka"/>
                <a:sym typeface="Vidaloka"/>
              </a:defRPr>
            </a:lvl5pPr>
            <a:lvl6pPr lvl="5" algn="ctr">
              <a:spcBef>
                <a:spcPts val="0"/>
              </a:spcBef>
              <a:spcAft>
                <a:spcPts val="0"/>
              </a:spcAft>
              <a:buSzPts val="2400"/>
              <a:buFont typeface="Vidaloka"/>
              <a:buNone/>
              <a:defRPr b="1" sz="2400">
                <a:latin typeface="Vidaloka"/>
                <a:ea typeface="Vidaloka"/>
                <a:cs typeface="Vidaloka"/>
                <a:sym typeface="Vidaloka"/>
              </a:defRPr>
            </a:lvl6pPr>
            <a:lvl7pPr lvl="6" algn="ctr">
              <a:spcBef>
                <a:spcPts val="0"/>
              </a:spcBef>
              <a:spcAft>
                <a:spcPts val="0"/>
              </a:spcAft>
              <a:buSzPts val="2400"/>
              <a:buFont typeface="Vidaloka"/>
              <a:buNone/>
              <a:defRPr b="1" sz="2400">
                <a:latin typeface="Vidaloka"/>
                <a:ea typeface="Vidaloka"/>
                <a:cs typeface="Vidaloka"/>
                <a:sym typeface="Vidaloka"/>
              </a:defRPr>
            </a:lvl7pPr>
            <a:lvl8pPr lvl="7" algn="ctr">
              <a:spcBef>
                <a:spcPts val="0"/>
              </a:spcBef>
              <a:spcAft>
                <a:spcPts val="0"/>
              </a:spcAft>
              <a:buSzPts val="2400"/>
              <a:buFont typeface="Vidaloka"/>
              <a:buNone/>
              <a:defRPr b="1" sz="2400">
                <a:latin typeface="Vidaloka"/>
                <a:ea typeface="Vidaloka"/>
                <a:cs typeface="Vidaloka"/>
                <a:sym typeface="Vidaloka"/>
              </a:defRPr>
            </a:lvl8pPr>
            <a:lvl9pPr lvl="8"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58" name="Google Shape;758;p100"/>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759" name="Google Shape;759;p10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60" name="Google Shape;760;p10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61" name="Google Shape;761;p100"/>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2" name="Shape 762"/>
        <p:cNvGrpSpPr/>
        <p:nvPr/>
      </p:nvGrpSpPr>
      <p:grpSpPr>
        <a:xfrm>
          <a:off x="0" y="0"/>
          <a:ext cx="0" cy="0"/>
          <a:chOff x="0" y="0"/>
          <a:chExt cx="0" cy="0"/>
        </a:xfrm>
      </p:grpSpPr>
      <p:sp>
        <p:nvSpPr>
          <p:cNvPr id="763" name="Google Shape;763;p10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764" name="Google Shape;764;p10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65" name="Google Shape;765;p10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6" name="Shape 766"/>
        <p:cNvGrpSpPr/>
        <p:nvPr/>
      </p:nvGrpSpPr>
      <p:grpSpPr>
        <a:xfrm>
          <a:off x="0" y="0"/>
          <a:ext cx="0" cy="0"/>
          <a:chOff x="0" y="0"/>
          <a:chExt cx="0" cy="0"/>
        </a:xfrm>
      </p:grpSpPr>
      <p:sp>
        <p:nvSpPr>
          <p:cNvPr id="767" name="Google Shape;767;p102"/>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768" name="Google Shape;768;p102"/>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a:lnSpc>
                <a:spcPct val="166000"/>
              </a:lnSpc>
              <a:spcBef>
                <a:spcPts val="0"/>
              </a:spcBef>
              <a:spcAft>
                <a:spcPts val="0"/>
              </a:spcAft>
              <a:buClr>
                <a:schemeClr val="accent1"/>
              </a:buClr>
              <a:buSzPts val="1400"/>
              <a:buChar char="●"/>
              <a:defRPr sz="1400">
                <a:solidFill>
                  <a:srgbClr val="374957"/>
                </a:solidFill>
              </a:defRPr>
            </a:lvl1pPr>
            <a:lvl2pPr lvl="1" algn="ctr">
              <a:spcBef>
                <a:spcPts val="0"/>
              </a:spcBef>
              <a:spcAft>
                <a:spcPts val="0"/>
              </a:spcAft>
              <a:buClr>
                <a:schemeClr val="dk1"/>
              </a:buClr>
              <a:buSzPts val="1400"/>
              <a:buChar char="○"/>
              <a:defRPr/>
            </a:lvl2pPr>
            <a:lvl3pPr lvl="2" algn="ctr">
              <a:spcBef>
                <a:spcPts val="0"/>
              </a:spcBef>
              <a:spcAft>
                <a:spcPts val="0"/>
              </a:spcAft>
              <a:buClr>
                <a:schemeClr val="dk1"/>
              </a:buClr>
              <a:buSzPts val="1400"/>
              <a:buChar char="■"/>
              <a:defRPr/>
            </a:lvl3pPr>
            <a:lvl4pPr lvl="3" algn="ctr">
              <a:spcBef>
                <a:spcPts val="0"/>
              </a:spcBef>
              <a:spcAft>
                <a:spcPts val="0"/>
              </a:spcAft>
              <a:buClr>
                <a:schemeClr val="dk1"/>
              </a:buClr>
              <a:buSzPts val="1400"/>
              <a:buChar char="●"/>
              <a:defRPr/>
            </a:lvl4pPr>
            <a:lvl5pPr lvl="4" algn="ctr">
              <a:spcBef>
                <a:spcPts val="0"/>
              </a:spcBef>
              <a:spcAft>
                <a:spcPts val="0"/>
              </a:spcAft>
              <a:buClr>
                <a:schemeClr val="dk1"/>
              </a:buClr>
              <a:buSzPts val="1400"/>
              <a:buChar char="○"/>
              <a:defRPr/>
            </a:lvl5pPr>
            <a:lvl6pPr lvl="5" algn="ctr">
              <a:spcBef>
                <a:spcPts val="0"/>
              </a:spcBef>
              <a:spcAft>
                <a:spcPts val="0"/>
              </a:spcAft>
              <a:buClr>
                <a:schemeClr val="dk1"/>
              </a:buClr>
              <a:buSzPts val="1400"/>
              <a:buChar char="■"/>
              <a:defRPr/>
            </a:lvl6pPr>
            <a:lvl7pPr lvl="6" algn="ctr">
              <a:spcBef>
                <a:spcPts val="0"/>
              </a:spcBef>
              <a:spcAft>
                <a:spcPts val="0"/>
              </a:spcAft>
              <a:buClr>
                <a:schemeClr val="dk1"/>
              </a:buClr>
              <a:buSzPts val="1400"/>
              <a:buChar char="●"/>
              <a:defRPr/>
            </a:lvl7pPr>
            <a:lvl8pPr lvl="7" algn="ctr">
              <a:spcBef>
                <a:spcPts val="0"/>
              </a:spcBef>
              <a:spcAft>
                <a:spcPts val="0"/>
              </a:spcAft>
              <a:buClr>
                <a:schemeClr val="dk1"/>
              </a:buClr>
              <a:buSzPts val="1400"/>
              <a:buChar char="○"/>
              <a:defRPr/>
            </a:lvl8pPr>
            <a:lvl9pPr lvl="8" algn="ctr">
              <a:spcBef>
                <a:spcPts val="0"/>
              </a:spcBef>
              <a:spcAft>
                <a:spcPts val="0"/>
              </a:spcAft>
              <a:buClr>
                <a:schemeClr val="dk1"/>
              </a:buClr>
              <a:buSzPts val="1400"/>
              <a:buChar char="■"/>
              <a:defRPr/>
            </a:lvl9pPr>
          </a:lstStyle>
          <a:p/>
        </p:txBody>
      </p:sp>
      <p:sp>
        <p:nvSpPr>
          <p:cNvPr id="769" name="Google Shape;769;p102"/>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770" name="Google Shape;770;p10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71" name="Google Shape;771;p10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2" name="Shape 772"/>
        <p:cNvGrpSpPr/>
        <p:nvPr/>
      </p:nvGrpSpPr>
      <p:grpSpPr>
        <a:xfrm>
          <a:off x="0" y="0"/>
          <a:ext cx="0" cy="0"/>
          <a:chOff x="0" y="0"/>
          <a:chExt cx="0" cy="0"/>
        </a:xfrm>
      </p:grpSpPr>
      <p:sp>
        <p:nvSpPr>
          <p:cNvPr id="773" name="Google Shape;773;p103"/>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774" name="Google Shape;774;p10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75" name="Google Shape;775;p10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76" name="Google Shape;776;p103"/>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77" name="Google Shape;777;p103"/>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8" name="Shape 778"/>
        <p:cNvGrpSpPr/>
        <p:nvPr/>
      </p:nvGrpSpPr>
      <p:grpSpPr>
        <a:xfrm>
          <a:off x="0" y="0"/>
          <a:ext cx="0" cy="0"/>
          <a:chOff x="0" y="0"/>
          <a:chExt cx="0" cy="0"/>
        </a:xfrm>
      </p:grpSpPr>
      <p:sp>
        <p:nvSpPr>
          <p:cNvPr id="779" name="Google Shape;779;p104"/>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780" name="Google Shape;780;p104"/>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781" name="Google Shape;781;p10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82" name="Google Shape;782;p10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83" name="Google Shape;783;p104"/>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2" Type="http://schemas.openxmlformats.org/officeDocument/2006/relationships/theme" Target="../theme/theme5.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78.xml"/><Relationship Id="rId42" Type="http://schemas.openxmlformats.org/officeDocument/2006/relationships/slideLayout" Target="../slideLayouts/slideLayout80.xml"/><Relationship Id="rId41" Type="http://schemas.openxmlformats.org/officeDocument/2006/relationships/slideLayout" Target="../slideLayouts/slideLayout79.xml"/><Relationship Id="rId44" Type="http://schemas.openxmlformats.org/officeDocument/2006/relationships/slideLayout" Target="../slideLayouts/slideLayout82.xml"/><Relationship Id="rId43" Type="http://schemas.openxmlformats.org/officeDocument/2006/relationships/slideLayout" Target="../slideLayouts/slideLayout81.xml"/><Relationship Id="rId46" Type="http://schemas.openxmlformats.org/officeDocument/2006/relationships/slideLayout" Target="../slideLayouts/slideLayout84.xml"/><Relationship Id="rId45" Type="http://schemas.openxmlformats.org/officeDocument/2006/relationships/slideLayout" Target="../slideLayouts/slideLayout83.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48" Type="http://schemas.openxmlformats.org/officeDocument/2006/relationships/slideLayout" Target="../slideLayouts/slideLayout86.xml"/><Relationship Id="rId47" Type="http://schemas.openxmlformats.org/officeDocument/2006/relationships/slideLayout" Target="../slideLayouts/slideLayout85.xml"/><Relationship Id="rId49" Type="http://schemas.openxmlformats.org/officeDocument/2006/relationships/slideLayout" Target="../slideLayouts/slideLayout8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slideLayout" Target="../slideLayouts/slideLayout69.xml"/><Relationship Id="rId30" Type="http://schemas.openxmlformats.org/officeDocument/2006/relationships/slideLayout" Target="../slideLayouts/slideLayout68.xml"/><Relationship Id="rId33" Type="http://schemas.openxmlformats.org/officeDocument/2006/relationships/slideLayout" Target="../slideLayouts/slideLayout71.xml"/><Relationship Id="rId32" Type="http://schemas.openxmlformats.org/officeDocument/2006/relationships/slideLayout" Target="../slideLayouts/slideLayout70.xml"/><Relationship Id="rId35" Type="http://schemas.openxmlformats.org/officeDocument/2006/relationships/slideLayout" Target="../slideLayouts/slideLayout73.xml"/><Relationship Id="rId34" Type="http://schemas.openxmlformats.org/officeDocument/2006/relationships/slideLayout" Target="../slideLayouts/slideLayout72.xml"/><Relationship Id="rId37" Type="http://schemas.openxmlformats.org/officeDocument/2006/relationships/slideLayout" Target="../slideLayouts/slideLayout75.xml"/><Relationship Id="rId36" Type="http://schemas.openxmlformats.org/officeDocument/2006/relationships/slideLayout" Target="../slideLayouts/slideLayout74.xml"/><Relationship Id="rId39" Type="http://schemas.openxmlformats.org/officeDocument/2006/relationships/slideLayout" Target="../slideLayouts/slideLayout77.xml"/><Relationship Id="rId38" Type="http://schemas.openxmlformats.org/officeDocument/2006/relationships/slideLayout" Target="../slideLayouts/slideLayout76.xml"/><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29" Type="http://schemas.openxmlformats.org/officeDocument/2006/relationships/slideLayout" Target="../slideLayouts/slideLayout67.xml"/><Relationship Id="rId51" Type="http://schemas.openxmlformats.org/officeDocument/2006/relationships/slideLayout" Target="../slideLayouts/slideLayout89.xml"/><Relationship Id="rId50" Type="http://schemas.openxmlformats.org/officeDocument/2006/relationships/slideLayout" Target="../slideLayouts/slideLayout88.xml"/><Relationship Id="rId53" Type="http://schemas.openxmlformats.org/officeDocument/2006/relationships/slideLayout" Target="../slideLayouts/slideLayout91.xml"/><Relationship Id="rId52" Type="http://schemas.openxmlformats.org/officeDocument/2006/relationships/slideLayout" Target="../slideLayouts/slideLayout90.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54" Type="http://schemas.openxmlformats.org/officeDocument/2006/relationships/theme" Target="../theme/theme4.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31.xml"/><Relationship Id="rId42" Type="http://schemas.openxmlformats.org/officeDocument/2006/relationships/slideLayout" Target="../slideLayouts/slideLayout133.xml"/><Relationship Id="rId41" Type="http://schemas.openxmlformats.org/officeDocument/2006/relationships/slideLayout" Target="../slideLayouts/slideLayout132.xml"/><Relationship Id="rId44" Type="http://schemas.openxmlformats.org/officeDocument/2006/relationships/slideLayout" Target="../slideLayouts/slideLayout135.xml"/><Relationship Id="rId43" Type="http://schemas.openxmlformats.org/officeDocument/2006/relationships/slideLayout" Target="../slideLayouts/slideLayout134.xml"/><Relationship Id="rId46" Type="http://schemas.openxmlformats.org/officeDocument/2006/relationships/slideLayout" Target="../slideLayouts/slideLayout137.xml"/><Relationship Id="rId45" Type="http://schemas.openxmlformats.org/officeDocument/2006/relationships/slideLayout" Target="../slideLayouts/slideLayout136.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48" Type="http://schemas.openxmlformats.org/officeDocument/2006/relationships/slideLayout" Target="../slideLayouts/slideLayout139.xml"/><Relationship Id="rId47" Type="http://schemas.openxmlformats.org/officeDocument/2006/relationships/slideLayout" Target="../slideLayouts/slideLayout138.xml"/><Relationship Id="rId49" Type="http://schemas.openxmlformats.org/officeDocument/2006/relationships/slideLayout" Target="../slideLayouts/slideLayout140.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31" Type="http://schemas.openxmlformats.org/officeDocument/2006/relationships/slideLayout" Target="../slideLayouts/slideLayout122.xml"/><Relationship Id="rId30" Type="http://schemas.openxmlformats.org/officeDocument/2006/relationships/slideLayout" Target="../slideLayouts/slideLayout121.xml"/><Relationship Id="rId33" Type="http://schemas.openxmlformats.org/officeDocument/2006/relationships/slideLayout" Target="../slideLayouts/slideLayout124.xml"/><Relationship Id="rId32" Type="http://schemas.openxmlformats.org/officeDocument/2006/relationships/slideLayout" Target="../slideLayouts/slideLayout123.xml"/><Relationship Id="rId35" Type="http://schemas.openxmlformats.org/officeDocument/2006/relationships/slideLayout" Target="../slideLayouts/slideLayout126.xml"/><Relationship Id="rId34" Type="http://schemas.openxmlformats.org/officeDocument/2006/relationships/slideLayout" Target="../slideLayouts/slideLayout125.xml"/><Relationship Id="rId37" Type="http://schemas.openxmlformats.org/officeDocument/2006/relationships/slideLayout" Target="../slideLayouts/slideLayout128.xml"/><Relationship Id="rId36" Type="http://schemas.openxmlformats.org/officeDocument/2006/relationships/slideLayout" Target="../slideLayouts/slideLayout127.xml"/><Relationship Id="rId39" Type="http://schemas.openxmlformats.org/officeDocument/2006/relationships/slideLayout" Target="../slideLayouts/slideLayout130.xml"/><Relationship Id="rId38" Type="http://schemas.openxmlformats.org/officeDocument/2006/relationships/slideLayout" Target="../slideLayouts/slideLayout129.xml"/><Relationship Id="rId20" Type="http://schemas.openxmlformats.org/officeDocument/2006/relationships/slideLayout" Target="../slideLayouts/slideLayout111.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29" Type="http://schemas.openxmlformats.org/officeDocument/2006/relationships/slideLayout" Target="../slideLayouts/slideLayout120.xml"/><Relationship Id="rId51" Type="http://schemas.openxmlformats.org/officeDocument/2006/relationships/slideLayout" Target="../slideLayouts/slideLayout142.xml"/><Relationship Id="rId50" Type="http://schemas.openxmlformats.org/officeDocument/2006/relationships/slideLayout" Target="../slideLayouts/slideLayout141.xml"/><Relationship Id="rId53" Type="http://schemas.openxmlformats.org/officeDocument/2006/relationships/slideLayout" Target="../slideLayouts/slideLayout144.xml"/><Relationship Id="rId52" Type="http://schemas.openxmlformats.org/officeDocument/2006/relationships/slideLayout" Target="../slideLayouts/slideLayout14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54" Type="http://schemas.openxmlformats.org/officeDocument/2006/relationships/theme" Target="../theme/theme6.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5" Type="http://schemas.openxmlformats.org/officeDocument/2006/relationships/slideLayout" Target="../slideLayouts/slideLayout106.xml"/><Relationship Id="rId14" Type="http://schemas.openxmlformats.org/officeDocument/2006/relationships/slideLayout" Target="../slideLayouts/slideLayout105.xml"/><Relationship Id="rId17" Type="http://schemas.openxmlformats.org/officeDocument/2006/relationships/slideLayout" Target="../slideLayouts/slideLayout108.xml"/><Relationship Id="rId16" Type="http://schemas.openxmlformats.org/officeDocument/2006/relationships/slideLayout" Target="../slideLayouts/slideLayout107.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184.xml"/><Relationship Id="rId41" Type="http://schemas.openxmlformats.org/officeDocument/2006/relationships/theme" Target="../theme/theme2.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31" Type="http://schemas.openxmlformats.org/officeDocument/2006/relationships/slideLayout" Target="../slideLayouts/slideLayout175.xml"/><Relationship Id="rId30" Type="http://schemas.openxmlformats.org/officeDocument/2006/relationships/slideLayout" Target="../slideLayouts/slideLayout174.xml"/><Relationship Id="rId33" Type="http://schemas.openxmlformats.org/officeDocument/2006/relationships/slideLayout" Target="../slideLayouts/slideLayout177.xml"/><Relationship Id="rId32" Type="http://schemas.openxmlformats.org/officeDocument/2006/relationships/slideLayout" Target="../slideLayouts/slideLayout176.xml"/><Relationship Id="rId35" Type="http://schemas.openxmlformats.org/officeDocument/2006/relationships/slideLayout" Target="../slideLayouts/slideLayout179.xml"/><Relationship Id="rId34" Type="http://schemas.openxmlformats.org/officeDocument/2006/relationships/slideLayout" Target="../slideLayouts/slideLayout178.xml"/><Relationship Id="rId37" Type="http://schemas.openxmlformats.org/officeDocument/2006/relationships/slideLayout" Target="../slideLayouts/slideLayout181.xml"/><Relationship Id="rId36" Type="http://schemas.openxmlformats.org/officeDocument/2006/relationships/slideLayout" Target="../slideLayouts/slideLayout180.xml"/><Relationship Id="rId39" Type="http://schemas.openxmlformats.org/officeDocument/2006/relationships/slideLayout" Target="../slideLayouts/slideLayout183.xml"/><Relationship Id="rId38" Type="http://schemas.openxmlformats.org/officeDocument/2006/relationships/slideLayout" Target="../slideLayouts/slideLayout182.xml"/><Relationship Id="rId20" Type="http://schemas.openxmlformats.org/officeDocument/2006/relationships/slideLayout" Target="../slideLayouts/slideLayout164.xml"/><Relationship Id="rId22" Type="http://schemas.openxmlformats.org/officeDocument/2006/relationships/slideLayout" Target="../slideLayouts/slideLayout166.xml"/><Relationship Id="rId21" Type="http://schemas.openxmlformats.org/officeDocument/2006/relationships/slideLayout" Target="../slideLayouts/slideLayout165.xml"/><Relationship Id="rId24" Type="http://schemas.openxmlformats.org/officeDocument/2006/relationships/slideLayout" Target="../slideLayouts/slideLayout168.xml"/><Relationship Id="rId23" Type="http://schemas.openxmlformats.org/officeDocument/2006/relationships/slideLayout" Target="../slideLayouts/slideLayout167.xml"/><Relationship Id="rId26" Type="http://schemas.openxmlformats.org/officeDocument/2006/relationships/slideLayout" Target="../slideLayouts/slideLayout170.xml"/><Relationship Id="rId25" Type="http://schemas.openxmlformats.org/officeDocument/2006/relationships/slideLayout" Target="../slideLayouts/slideLayout169.xml"/><Relationship Id="rId28" Type="http://schemas.openxmlformats.org/officeDocument/2006/relationships/slideLayout" Target="../slideLayouts/slideLayout172.xml"/><Relationship Id="rId27" Type="http://schemas.openxmlformats.org/officeDocument/2006/relationships/slideLayout" Target="../slideLayouts/slideLayout171.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3" Type="http://schemas.openxmlformats.org/officeDocument/2006/relationships/slideLayout" Target="../slideLayouts/slideLayout157.xml"/><Relationship Id="rId12" Type="http://schemas.openxmlformats.org/officeDocument/2006/relationships/slideLayout" Target="../slideLayouts/slideLayout156.xml"/><Relationship Id="rId15" Type="http://schemas.openxmlformats.org/officeDocument/2006/relationships/slideLayout" Target="../slideLayouts/slideLayout159.xml"/><Relationship Id="rId14" Type="http://schemas.openxmlformats.org/officeDocument/2006/relationships/slideLayout" Target="../slideLayouts/slideLayout158.xml"/><Relationship Id="rId17" Type="http://schemas.openxmlformats.org/officeDocument/2006/relationships/slideLayout" Target="../slideLayouts/slideLayout161.xml"/><Relationship Id="rId16" Type="http://schemas.openxmlformats.org/officeDocument/2006/relationships/slideLayout" Target="../slideLayouts/slideLayout160.xml"/><Relationship Id="rId19" Type="http://schemas.openxmlformats.org/officeDocument/2006/relationships/slideLayout" Target="../slideLayouts/slideLayout163.xml"/><Relationship Id="rId18"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slideLayout" Target="../slideLayouts/slideLayout186.xml"/><Relationship Id="rId3" Type="http://schemas.openxmlformats.org/officeDocument/2006/relationships/slideLayout" Target="../slideLayouts/slideLayout187.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5" Type="http://schemas.openxmlformats.org/officeDocument/2006/relationships/slideLayout" Target="../slideLayouts/slideLayout189.xml"/><Relationship Id="rId6" Type="http://schemas.openxmlformats.org/officeDocument/2006/relationships/slideLayout" Target="../slideLayouts/slideLayout190.xml"/><Relationship Id="rId7" Type="http://schemas.openxmlformats.org/officeDocument/2006/relationships/slideLayout" Target="../slideLayouts/slideLayout191.xml"/><Relationship Id="rId8" Type="http://schemas.openxmlformats.org/officeDocument/2006/relationships/slideLayout" Target="../slideLayouts/slideLayout192.xml"/><Relationship Id="rId11" Type="http://schemas.openxmlformats.org/officeDocument/2006/relationships/slideLayout" Target="../slideLayouts/slideLayout195.xml"/><Relationship Id="rId10" Type="http://schemas.openxmlformats.org/officeDocument/2006/relationships/slideLayout" Target="../slideLayouts/slideLayout194.xml"/><Relationship Id="rId12" Type="http://schemas.openxmlformats.org/officeDocument/2006/relationships/theme" Target="../theme/theme3.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5" Type="http://schemas.openxmlformats.org/officeDocument/2006/relationships/slideLayout" Target="../slideLayouts/slideLayout200.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162" name="Shape 162"/>
        <p:cNvGrpSpPr/>
        <p:nvPr/>
      </p:nvGrpSpPr>
      <p:grpSpPr>
        <a:xfrm>
          <a:off x="0" y="0"/>
          <a:ext cx="0" cy="0"/>
          <a:chOff x="0" y="0"/>
          <a:chExt cx="0" cy="0"/>
        </a:xfrm>
      </p:grpSpPr>
      <p:sp>
        <p:nvSpPr>
          <p:cNvPr id="163" name="Google Shape;163;p1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164" name="Google Shape;164;p18"/>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18" name="Google Shape;218;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219" name="Google Shape;21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1" name="Shape 261"/>
        <p:cNvGrpSpPr/>
        <p:nvPr/>
      </p:nvGrpSpPr>
      <p:grpSpPr>
        <a:xfrm>
          <a:off x="0" y="0"/>
          <a:ext cx="0" cy="0"/>
          <a:chOff x="0" y="0"/>
          <a:chExt cx="0" cy="0"/>
        </a:xfrm>
      </p:grpSpPr>
      <p:sp>
        <p:nvSpPr>
          <p:cNvPr id="262" name="Google Shape;262;p4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263" name="Google Shape;263;p42"/>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9" name="Shape 729"/>
        <p:cNvGrpSpPr/>
        <p:nvPr/>
      </p:nvGrpSpPr>
      <p:grpSpPr>
        <a:xfrm>
          <a:off x="0" y="0"/>
          <a:ext cx="0" cy="0"/>
          <a:chOff x="0" y="0"/>
          <a:chExt cx="0" cy="0"/>
        </a:xfrm>
      </p:grpSpPr>
      <p:sp>
        <p:nvSpPr>
          <p:cNvPr id="730" name="Google Shape;730;p9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31" name="Google Shape;731;p96"/>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7" name="Shape 1197"/>
        <p:cNvGrpSpPr/>
        <p:nvPr/>
      </p:nvGrpSpPr>
      <p:grpSpPr>
        <a:xfrm>
          <a:off x="0" y="0"/>
          <a:ext cx="0" cy="0"/>
          <a:chOff x="0" y="0"/>
          <a:chExt cx="0" cy="0"/>
        </a:xfrm>
      </p:grpSpPr>
      <p:sp>
        <p:nvSpPr>
          <p:cNvPr id="1198" name="Google Shape;1198;p150"/>
          <p:cNvSpPr txBox="1"/>
          <p:nvPr>
            <p:ph type="title"/>
          </p:nvPr>
        </p:nvSpPr>
        <p:spPr>
          <a:xfrm>
            <a:off x="228600" y="219850"/>
            <a:ext cx="5962800" cy="828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9pPr>
          </a:lstStyle>
          <a:p/>
        </p:txBody>
      </p:sp>
      <p:sp>
        <p:nvSpPr>
          <p:cNvPr id="1199" name="Google Shape;1199;p150"/>
          <p:cNvSpPr txBox="1"/>
          <p:nvPr>
            <p:ph idx="1" type="body"/>
          </p:nvPr>
        </p:nvSpPr>
        <p:spPr>
          <a:xfrm>
            <a:off x="4658875" y="1403700"/>
            <a:ext cx="4256400" cy="20676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1pPr>
            <a:lvl2pPr indent="-285750" lvl="1" marL="914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2pPr>
            <a:lvl3pPr indent="-285750" lvl="2" marL="1371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3pPr>
            <a:lvl4pPr indent="-285750" lvl="3" marL="1828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4pPr>
            <a:lvl5pPr indent="-285750" lvl="4" marL="22860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5pPr>
            <a:lvl6pPr indent="-285750" lvl="5" marL="2743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6pPr>
            <a:lvl7pPr indent="-285750" lvl="6" marL="3200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7pPr>
            <a:lvl8pPr indent="-285750" lvl="7" marL="3657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8pPr>
            <a:lvl9pPr indent="-285750" lvl="8" marL="4114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9pPr>
          </a:lstStyle>
          <a:p/>
        </p:txBody>
      </p:sp>
      <p:sp>
        <p:nvSpPr>
          <p:cNvPr id="1200" name="Google Shape;1200;p1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734">
          <p15:clr>
            <a:srgbClr val="E46962"/>
          </p15:clr>
        </p15:guide>
        <p15:guide id="3" pos="835">
          <p15:clr>
            <a:srgbClr val="E46962"/>
          </p15:clr>
        </p15:guide>
        <p15:guide id="4" pos="245">
          <p15:clr>
            <a:srgbClr val="E46962"/>
          </p15:clr>
        </p15:guide>
        <p15:guide id="5" pos="1538">
          <p15:clr>
            <a:srgbClr val="E46962"/>
          </p15:clr>
        </p15:guide>
        <p15:guide id="6" pos="2128">
          <p15:clr>
            <a:srgbClr val="E46962"/>
          </p15:clr>
        </p15:guide>
        <p15:guide id="7" orient="horz" pos="326">
          <p15:clr>
            <a:srgbClr val="E46962"/>
          </p15:clr>
        </p15:guide>
        <p15:guide id="8" orient="horz" pos="138">
          <p15:clr>
            <a:srgbClr val="E46962"/>
          </p15:clr>
        </p15:guide>
        <p15:guide id="9" orient="horz" pos="516">
          <p15:clr>
            <a:srgbClr val="E46962"/>
          </p15:clr>
        </p15:guide>
        <p15:guide id="10" orient="horz" pos="884">
          <p15:clr>
            <a:srgbClr val="E46962"/>
          </p15:clr>
        </p15:guide>
        <p15:guide id="11" orient="horz" pos="1250">
          <p15:clr>
            <a:srgbClr val="E46962"/>
          </p15:clr>
        </p15:guide>
        <p15:guide id="12" orient="horz" pos="1620">
          <p15:clr>
            <a:srgbClr val="E46962"/>
          </p15:clr>
        </p15:guide>
        <p15:guide id="13" orient="horz" pos="3097">
          <p15:clr>
            <a:srgbClr val="E46962"/>
          </p15:clr>
        </p15:guide>
        <p15:guide id="14" pos="2831">
          <p15:clr>
            <a:srgbClr val="E46962"/>
          </p15:clr>
        </p15:guide>
        <p15:guide id="15" pos="3525">
          <p15:clr>
            <a:srgbClr val="E46962"/>
          </p15:clr>
        </p15:guide>
        <p15:guide id="16" pos="3629">
          <p15:clr>
            <a:srgbClr val="E46962"/>
          </p15:clr>
        </p15:guide>
        <p15:guide id="17" pos="4219">
          <p15:clr>
            <a:srgbClr val="E46962"/>
          </p15:clr>
        </p15:guide>
        <p15:guide id="18" pos="4332">
          <p15:clr>
            <a:srgbClr val="E46962"/>
          </p15:clr>
        </p15:guide>
        <p15:guide id="19" pos="4922">
          <p15:clr>
            <a:srgbClr val="E46962"/>
          </p15:clr>
        </p15:guide>
        <p15:guide id="20" pos="5026">
          <p15:clr>
            <a:srgbClr val="E46962"/>
          </p15:clr>
        </p15:guide>
        <p15:guide id="21" pos="2241">
          <p15:clr>
            <a:srgbClr val="E46962"/>
          </p15:clr>
        </p15:guide>
        <p15:guide id="22" pos="2935">
          <p15:clr>
            <a:srgbClr val="E46962"/>
          </p15:clr>
        </p15:guide>
        <p15:guide id="23" pos="5616">
          <p15:clr>
            <a:srgbClr val="E46962"/>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1533" name="Shape 1533"/>
        <p:cNvGrpSpPr/>
        <p:nvPr/>
      </p:nvGrpSpPr>
      <p:grpSpPr>
        <a:xfrm>
          <a:off x="0" y="0"/>
          <a:ext cx="0" cy="0"/>
          <a:chOff x="0" y="0"/>
          <a:chExt cx="0" cy="0"/>
        </a:xfrm>
      </p:grpSpPr>
      <p:sp>
        <p:nvSpPr>
          <p:cNvPr id="1534" name="Google Shape;1534;p19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1535" name="Google Shape;1535;p19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1536" name="Google Shape;1536;p19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91" name="Shape 1591"/>
        <p:cNvGrpSpPr/>
        <p:nvPr/>
      </p:nvGrpSpPr>
      <p:grpSpPr>
        <a:xfrm>
          <a:off x="0" y="0"/>
          <a:ext cx="0" cy="0"/>
          <a:chOff x="0" y="0"/>
          <a:chExt cx="0" cy="0"/>
        </a:xfrm>
      </p:grpSpPr>
      <p:sp>
        <p:nvSpPr>
          <p:cNvPr id="1592" name="Google Shape;1592;p2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593" name="Google Shape;1593;p2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594" name="Google Shape;1594;p2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00.xml"/><Relationship Id="rId3" Type="http://schemas.openxmlformats.org/officeDocument/2006/relationships/image" Target="../media/image1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101.xml"/><Relationship Id="rId3" Type="http://schemas.openxmlformats.org/officeDocument/2006/relationships/image" Target="../media/image132.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03.xml"/><Relationship Id="rId3" Type="http://schemas.openxmlformats.org/officeDocument/2006/relationships/image" Target="../media/image11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0.xml"/><Relationship Id="rId3" Type="http://schemas.openxmlformats.org/officeDocument/2006/relationships/image" Target="../media/image113.png"/><Relationship Id="rId4" Type="http://schemas.openxmlformats.org/officeDocument/2006/relationships/image" Target="../media/image123.png"/><Relationship Id="rId5" Type="http://schemas.openxmlformats.org/officeDocument/2006/relationships/image" Target="../media/image12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1.xml"/><Relationship Id="rId3" Type="http://schemas.openxmlformats.org/officeDocument/2006/relationships/image" Target="../media/image119.png"/><Relationship Id="rId4" Type="http://schemas.openxmlformats.org/officeDocument/2006/relationships/image" Target="../media/image122.png"/><Relationship Id="rId9" Type="http://schemas.openxmlformats.org/officeDocument/2006/relationships/image" Target="../media/image131.png"/><Relationship Id="rId5" Type="http://schemas.openxmlformats.org/officeDocument/2006/relationships/image" Target="../media/image124.png"/><Relationship Id="rId6" Type="http://schemas.openxmlformats.org/officeDocument/2006/relationships/image" Target="../media/image126.png"/><Relationship Id="rId7" Type="http://schemas.openxmlformats.org/officeDocument/2006/relationships/image" Target="../media/image138.png"/><Relationship Id="rId8" Type="http://schemas.openxmlformats.org/officeDocument/2006/relationships/image" Target="../media/image129.png"/><Relationship Id="rId10" Type="http://schemas.openxmlformats.org/officeDocument/2006/relationships/image" Target="../media/image13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2.xml"/><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9.png"/><Relationship Id="rId6" Type="http://schemas.openxmlformats.org/officeDocument/2006/relationships/image" Target="../media/image1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9.jpg"/><Relationship Id="rId6"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2.jpg"/><Relationship Id="rId4" Type="http://schemas.openxmlformats.org/officeDocument/2006/relationships/image" Target="../media/image10.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40.png"/><Relationship Id="rId6"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35.png"/><Relationship Id="rId5"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drive.google.com/file/d/1VDWFTmAHv-IP4PHvpNmYzg48afITwY5V/view" TargetMode="External"/><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drive.google.com/file/d/1_XM-ImJJ90MsMevk-KJkyzlDWX2LSga7/view" TargetMode="External"/><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ocs.google.com/document/d/1CK1SjjrfT4COwK-WbGiUUdTML5VtsjwOBmcrDgBtEOM/edit?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9.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8.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 Id="rId3" Type="http://schemas.openxmlformats.org/officeDocument/2006/relationships/image" Target="../media/image81.png"/><Relationship Id="rId4" Type="http://schemas.openxmlformats.org/officeDocument/2006/relationships/image" Target="../media/image74.png"/><Relationship Id="rId5"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 Id="rId3" Type="http://schemas.openxmlformats.org/officeDocument/2006/relationships/image" Target="../media/image72.png"/><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7.xml"/><Relationship Id="rId3" Type="http://schemas.openxmlformats.org/officeDocument/2006/relationships/image" Target="../media/image6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8.xml"/><Relationship Id="rId3" Type="http://schemas.openxmlformats.org/officeDocument/2006/relationships/image" Target="../media/image69.png"/><Relationship Id="rId4" Type="http://schemas.openxmlformats.org/officeDocument/2006/relationships/image" Target="../media/image77.png"/><Relationship Id="rId5"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9.xml"/><Relationship Id="rId3" Type="http://schemas.openxmlformats.org/officeDocument/2006/relationships/image" Target="../media/image86.png"/><Relationship Id="rId4" Type="http://schemas.openxmlformats.org/officeDocument/2006/relationships/image" Target="../media/image75.png"/><Relationship Id="rId5"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0.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1.xml"/><Relationship Id="rId3"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2.xml"/><Relationship Id="rId3"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3.xml"/><Relationship Id="rId3" Type="http://schemas.openxmlformats.org/officeDocument/2006/relationships/image" Target="../media/image82.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0.xml"/><Relationship Id="rId3" Type="http://schemas.openxmlformats.org/officeDocument/2006/relationships/image" Target="../media/image128.png"/><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1.xml"/><Relationship Id="rId3" Type="http://schemas.openxmlformats.org/officeDocument/2006/relationships/image" Target="../media/image88.png"/><Relationship Id="rId4" Type="http://schemas.openxmlformats.org/officeDocument/2006/relationships/image" Target="../media/image87.png"/><Relationship Id="rId5"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2.xml"/><Relationship Id="rId3" Type="http://schemas.openxmlformats.org/officeDocument/2006/relationships/image" Target="../media/image83.png"/><Relationship Id="rId4"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92.png"/><Relationship Id="rId4" Type="http://schemas.openxmlformats.org/officeDocument/2006/relationships/image" Target="../media/image108.png"/><Relationship Id="rId5" Type="http://schemas.openxmlformats.org/officeDocument/2006/relationships/image" Target="../media/image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93.png"/><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0.png"/><Relationship Id="rId4" Type="http://schemas.openxmlformats.org/officeDocument/2006/relationships/image" Target="../media/image97.png"/><Relationship Id="rId5"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01.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3.png"/><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92.xml"/><Relationship Id="rId3" Type="http://schemas.openxmlformats.org/officeDocument/2006/relationships/image" Target="../media/image104.png"/><Relationship Id="rId4" Type="http://schemas.openxmlformats.org/officeDocument/2006/relationships/image" Target="../media/image95.png"/><Relationship Id="rId5" Type="http://schemas.openxmlformats.org/officeDocument/2006/relationships/image" Target="../media/image102.png"/><Relationship Id="rId6" Type="http://schemas.openxmlformats.org/officeDocument/2006/relationships/image" Target="../media/image110.png"/><Relationship Id="rId7" Type="http://schemas.openxmlformats.org/officeDocument/2006/relationships/image" Target="../media/image105.png"/><Relationship Id="rId8" Type="http://schemas.openxmlformats.org/officeDocument/2006/relationships/image" Target="../media/image1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93.xml"/><Relationship Id="rId3" Type="http://schemas.openxmlformats.org/officeDocument/2006/relationships/image" Target="../media/image116.png"/><Relationship Id="rId4" Type="http://schemas.openxmlformats.org/officeDocument/2006/relationships/image" Target="../media/image136.png"/><Relationship Id="rId5" Type="http://schemas.openxmlformats.org/officeDocument/2006/relationships/image" Target="../media/image121.png"/><Relationship Id="rId6" Type="http://schemas.openxmlformats.org/officeDocument/2006/relationships/image" Target="../media/image1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94.xml"/><Relationship Id="rId3"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96.xml"/><Relationship Id="rId3" Type="http://schemas.openxmlformats.org/officeDocument/2006/relationships/image" Target="../media/image12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98.xml"/><Relationship Id="rId3" Type="http://schemas.openxmlformats.org/officeDocument/2006/relationships/image" Target="../media/image114.png"/><Relationship Id="rId4" Type="http://schemas.openxmlformats.org/officeDocument/2006/relationships/image" Target="../media/image11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99.xml"/><Relationship Id="rId3"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15"/>
          <p:cNvSpPr txBox="1"/>
          <p:nvPr/>
        </p:nvSpPr>
        <p:spPr>
          <a:xfrm>
            <a:off x="0" y="0"/>
            <a:ext cx="57330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rebuchet MS"/>
                <a:ea typeface="Trebuchet MS"/>
                <a:cs typeface="Trebuchet MS"/>
                <a:sym typeface="Trebuchet MS"/>
              </a:rPr>
              <a:t>Roman Spiwak, Software Development Lead</a:t>
            </a:r>
            <a:endParaRPr sz="2200">
              <a:solidFill>
                <a:schemeClr val="dk2"/>
              </a:solidFill>
              <a:latin typeface="Trebuchet MS"/>
              <a:ea typeface="Trebuchet MS"/>
              <a:cs typeface="Trebuchet MS"/>
              <a:sym typeface="Trebuchet MS"/>
            </a:endParaRPr>
          </a:p>
        </p:txBody>
      </p:sp>
      <p:sp>
        <p:nvSpPr>
          <p:cNvPr id="1641" name="Google Shape;1641;p215"/>
          <p:cNvSpPr txBox="1"/>
          <p:nvPr/>
        </p:nvSpPr>
        <p:spPr>
          <a:xfrm>
            <a:off x="705950" y="1029000"/>
            <a:ext cx="3633900" cy="5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Trebuchet MS"/>
                <a:ea typeface="Trebuchet MS"/>
                <a:cs typeface="Trebuchet MS"/>
                <a:sym typeface="Trebuchet MS"/>
              </a:rPr>
              <a:t>Chesapeake Community Connect</a:t>
            </a:r>
            <a:endParaRPr sz="1800">
              <a:solidFill>
                <a:schemeClr val="dk2"/>
              </a:solidFill>
              <a:latin typeface="Trebuchet MS"/>
              <a:ea typeface="Trebuchet MS"/>
              <a:cs typeface="Trebuchet MS"/>
              <a:sym typeface="Trebuchet MS"/>
            </a:endParaRPr>
          </a:p>
        </p:txBody>
      </p:sp>
      <p:sp>
        <p:nvSpPr>
          <p:cNvPr id="1642" name="Google Shape;1642;p215"/>
          <p:cNvSpPr txBox="1"/>
          <p:nvPr/>
        </p:nvSpPr>
        <p:spPr>
          <a:xfrm>
            <a:off x="0" y="1613700"/>
            <a:ext cx="4572000" cy="2955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Added the Bulma Framework for CSS.</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Forum, Post, Comment Rendering.</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Post, Comment Pagination.</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User Profile Rendering (Forums, Posts, Comments).</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ADA Compliance Document.</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Sign In/Up Functionality.</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Changed the Production Database to MariaDB.</a:t>
            </a:r>
            <a:endParaRPr sz="16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Pretty Easy.</a:t>
            </a:r>
            <a:endParaRPr sz="1200">
              <a:solidFill>
                <a:schemeClr val="dk2"/>
              </a:solidFill>
              <a:latin typeface="Trebuchet MS"/>
              <a:ea typeface="Trebuchet MS"/>
              <a:cs typeface="Trebuchet MS"/>
              <a:sym typeface="Trebuchet MS"/>
            </a:endParaRPr>
          </a:p>
        </p:txBody>
      </p:sp>
      <p:sp>
        <p:nvSpPr>
          <p:cNvPr id="1643" name="Google Shape;1643;p215"/>
          <p:cNvSpPr txBox="1"/>
          <p:nvPr/>
        </p:nvSpPr>
        <p:spPr>
          <a:xfrm>
            <a:off x="2797050" y="514500"/>
            <a:ext cx="3549900" cy="5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Trebuchet MS"/>
                <a:ea typeface="Trebuchet MS"/>
                <a:cs typeface="Trebuchet MS"/>
                <a:sym typeface="Trebuchet MS"/>
              </a:rPr>
              <a:t>Software Development Team</a:t>
            </a:r>
            <a:endParaRPr sz="2000">
              <a:solidFill>
                <a:schemeClr val="dk2"/>
              </a:solidFill>
              <a:latin typeface="Trebuchet MS"/>
              <a:ea typeface="Trebuchet MS"/>
              <a:cs typeface="Trebuchet MS"/>
              <a:sym typeface="Trebuchet MS"/>
            </a:endParaRPr>
          </a:p>
        </p:txBody>
      </p:sp>
      <p:sp>
        <p:nvSpPr>
          <p:cNvPr id="1644" name="Google Shape;1644;p215"/>
          <p:cNvSpPr txBox="1"/>
          <p:nvPr/>
        </p:nvSpPr>
        <p:spPr>
          <a:xfrm>
            <a:off x="4572000" y="1543500"/>
            <a:ext cx="4413900" cy="3025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Successfully Launched the Project (several times).</a:t>
            </a:r>
            <a:endParaRPr sz="16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Involved downloading </a:t>
            </a:r>
            <a:r>
              <a:rPr lang="en" sz="1200">
                <a:solidFill>
                  <a:schemeClr val="dk2"/>
                </a:solidFill>
                <a:latin typeface="Trebuchet MS"/>
                <a:ea typeface="Trebuchet MS"/>
                <a:cs typeface="Trebuchet MS"/>
                <a:sym typeface="Trebuchet MS"/>
              </a:rPr>
              <a:t>PostgreSQL and Pyenv</a:t>
            </a:r>
            <a:r>
              <a:rPr lang="en" sz="1200">
                <a:solidFill>
                  <a:schemeClr val="dk2"/>
                </a:solidFill>
                <a:latin typeface="Trebuchet MS"/>
                <a:ea typeface="Trebuchet MS"/>
                <a:cs typeface="Trebuchet MS"/>
                <a:sym typeface="Trebuchet MS"/>
              </a:rPr>
              <a:t> for Python version management.</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Located the Fault.</a:t>
            </a:r>
            <a:endParaRPr sz="16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The OAuth2.0 implementation being out of date.</a:t>
            </a:r>
            <a:endParaRPr sz="12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Began Work on the Solution.</a:t>
            </a:r>
            <a:endParaRPr sz="16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Requires pairing an up-to-date OAuth2.0 with an out-of-date Django-Allauth.</a:t>
            </a:r>
            <a:endParaRPr sz="12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Changed the Production Database to MariaDB.</a:t>
            </a:r>
            <a:endParaRPr>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Extremely Difficult.</a:t>
            </a:r>
            <a:endParaRPr sz="1200">
              <a:solidFill>
                <a:schemeClr val="dk2"/>
              </a:solidFill>
              <a:latin typeface="Trebuchet MS"/>
              <a:ea typeface="Trebuchet MS"/>
              <a:cs typeface="Trebuchet MS"/>
              <a:sym typeface="Trebuchet MS"/>
            </a:endParaRPr>
          </a:p>
        </p:txBody>
      </p:sp>
      <p:sp>
        <p:nvSpPr>
          <p:cNvPr id="1645" name="Google Shape;1645;p215"/>
          <p:cNvSpPr txBox="1"/>
          <p:nvPr/>
        </p:nvSpPr>
        <p:spPr>
          <a:xfrm>
            <a:off x="5963550" y="1029000"/>
            <a:ext cx="1690500" cy="5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Trebuchet MS"/>
                <a:ea typeface="Trebuchet MS"/>
                <a:cs typeface="Trebuchet MS"/>
                <a:sym typeface="Trebuchet MS"/>
              </a:rPr>
              <a:t>CD Spec</a:t>
            </a:r>
            <a:endParaRPr sz="1800">
              <a:solidFill>
                <a:schemeClr val="dk2"/>
              </a:solidFill>
              <a:latin typeface="Trebuchet MS"/>
              <a:ea typeface="Trebuchet MS"/>
              <a:cs typeface="Trebuchet MS"/>
              <a:sym typeface="Trebuchet MS"/>
            </a:endParaRPr>
          </a:p>
        </p:txBody>
      </p:sp>
      <p:sp>
        <p:nvSpPr>
          <p:cNvPr id="1646" name="Google Shape;1646;p215"/>
          <p:cNvSpPr txBox="1"/>
          <p:nvPr/>
        </p:nvSpPr>
        <p:spPr>
          <a:xfrm>
            <a:off x="1345800" y="4639500"/>
            <a:ext cx="6452400" cy="514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Ported both Production Websites to a Google Cloud Instance. </a:t>
            </a:r>
            <a:endParaRPr sz="1600">
              <a:solidFill>
                <a:schemeClr val="dk2"/>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3AB"/>
        </a:solidFill>
      </p:bgPr>
    </p:bg>
    <p:spTree>
      <p:nvGrpSpPr>
        <p:cNvPr id="1817" name="Shape 1817"/>
        <p:cNvGrpSpPr/>
        <p:nvPr/>
      </p:nvGrpSpPr>
      <p:grpSpPr>
        <a:xfrm>
          <a:off x="0" y="0"/>
          <a:ext cx="0" cy="0"/>
          <a:chOff x="0" y="0"/>
          <a:chExt cx="0" cy="0"/>
        </a:xfrm>
      </p:grpSpPr>
      <p:grpSp>
        <p:nvGrpSpPr>
          <p:cNvPr id="1818" name="Google Shape;1818;p224"/>
          <p:cNvGrpSpPr/>
          <p:nvPr/>
        </p:nvGrpSpPr>
        <p:grpSpPr>
          <a:xfrm>
            <a:off x="3600513" y="4538734"/>
            <a:ext cx="1542911" cy="1633469"/>
            <a:chOff x="0" y="-47625"/>
            <a:chExt cx="812700" cy="860400"/>
          </a:xfrm>
        </p:grpSpPr>
        <p:sp>
          <p:nvSpPr>
            <p:cNvPr id="1819" name="Google Shape;1819;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20" name="Google Shape;1820;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21" name="Google Shape;1821;p224"/>
          <p:cNvSpPr/>
          <p:nvPr/>
        </p:nvSpPr>
        <p:spPr>
          <a:xfrm>
            <a:off x="6160770" y="0"/>
            <a:ext cx="2983230" cy="5143500"/>
          </a:xfrm>
          <a:custGeom>
            <a:rect b="b" l="l" r="r" t="t"/>
            <a:pathLst>
              <a:path extrusionOk="0" h="10287000" w="5966460">
                <a:moveTo>
                  <a:pt x="0" y="0"/>
                </a:moveTo>
                <a:lnTo>
                  <a:pt x="5966460" y="0"/>
                </a:lnTo>
                <a:lnTo>
                  <a:pt x="5966460" y="10287000"/>
                </a:lnTo>
                <a:lnTo>
                  <a:pt x="0" y="10287000"/>
                </a:lnTo>
                <a:lnTo>
                  <a:pt x="0" y="0"/>
                </a:lnTo>
                <a:close/>
              </a:path>
            </a:pathLst>
          </a:custGeom>
          <a:blipFill rotWithShape="1">
            <a:blip r:embed="rId3">
              <a:alphaModFix/>
            </a:blip>
            <a:stretch>
              <a:fillRect b="0" l="0" r="0" t="0"/>
            </a:stretch>
          </a:blipFill>
          <a:ln>
            <a:noFill/>
          </a:ln>
        </p:spPr>
      </p:sp>
      <p:sp>
        <p:nvSpPr>
          <p:cNvPr id="1822" name="Google Shape;1822;p224"/>
          <p:cNvSpPr/>
          <p:nvPr/>
        </p:nvSpPr>
        <p:spPr>
          <a:xfrm flipH="1">
            <a:off x="6752790" y="1128090"/>
            <a:ext cx="1876860" cy="3359034"/>
          </a:xfrm>
          <a:custGeom>
            <a:rect b="b" l="l" r="r" t="t"/>
            <a:pathLst>
              <a:path extrusionOk="0" h="6718068" w="3753720">
                <a:moveTo>
                  <a:pt x="3753720" y="0"/>
                </a:moveTo>
                <a:lnTo>
                  <a:pt x="0" y="0"/>
                </a:lnTo>
                <a:lnTo>
                  <a:pt x="0" y="6718068"/>
                </a:lnTo>
                <a:lnTo>
                  <a:pt x="3753720" y="6718068"/>
                </a:lnTo>
                <a:lnTo>
                  <a:pt x="3753720" y="0"/>
                </a:lnTo>
                <a:close/>
              </a:path>
            </a:pathLst>
          </a:custGeom>
          <a:blipFill rotWithShape="1">
            <a:blip r:embed="rId4">
              <a:alphaModFix/>
            </a:blip>
            <a:stretch>
              <a:fillRect b="0" l="0" r="0" t="0"/>
            </a:stretch>
          </a:blipFill>
          <a:ln>
            <a:noFill/>
          </a:ln>
        </p:spPr>
      </p:sp>
      <p:sp>
        <p:nvSpPr>
          <p:cNvPr id="1823" name="Google Shape;1823;p224"/>
          <p:cNvSpPr/>
          <p:nvPr/>
        </p:nvSpPr>
        <p:spPr>
          <a:xfrm>
            <a:off x="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24" name="Google Shape;1824;p224"/>
          <p:cNvGrpSpPr/>
          <p:nvPr/>
        </p:nvGrpSpPr>
        <p:grpSpPr>
          <a:xfrm>
            <a:off x="514350" y="4538734"/>
            <a:ext cx="1542911" cy="1633469"/>
            <a:chOff x="0" y="-47625"/>
            <a:chExt cx="812700" cy="860400"/>
          </a:xfrm>
        </p:grpSpPr>
        <p:sp>
          <p:nvSpPr>
            <p:cNvPr id="1825" name="Google Shape;1825;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26" name="Google Shape;1826;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27" name="Google Shape;1827;p224"/>
          <p:cNvSpPr/>
          <p:nvPr/>
        </p:nvSpPr>
        <p:spPr>
          <a:xfrm>
            <a:off x="5143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28" name="Google Shape;1828;p224"/>
          <p:cNvGrpSpPr/>
          <p:nvPr/>
        </p:nvGrpSpPr>
        <p:grpSpPr>
          <a:xfrm>
            <a:off x="1543050" y="4538734"/>
            <a:ext cx="1542911" cy="1633469"/>
            <a:chOff x="0" y="-47625"/>
            <a:chExt cx="812700" cy="860400"/>
          </a:xfrm>
        </p:grpSpPr>
        <p:sp>
          <p:nvSpPr>
            <p:cNvPr id="1829" name="Google Shape;1829;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30" name="Google Shape;1830;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31" name="Google Shape;1831;p224"/>
          <p:cNvSpPr/>
          <p:nvPr/>
        </p:nvSpPr>
        <p:spPr>
          <a:xfrm>
            <a:off x="15430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32" name="Google Shape;1832;p224"/>
          <p:cNvGrpSpPr/>
          <p:nvPr/>
        </p:nvGrpSpPr>
        <p:grpSpPr>
          <a:xfrm>
            <a:off x="2571750" y="4538734"/>
            <a:ext cx="1542911" cy="1633469"/>
            <a:chOff x="0" y="-47625"/>
            <a:chExt cx="812700" cy="860400"/>
          </a:xfrm>
        </p:grpSpPr>
        <p:sp>
          <p:nvSpPr>
            <p:cNvPr id="1833" name="Google Shape;1833;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34" name="Google Shape;1834;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35" name="Google Shape;1835;p224"/>
          <p:cNvSpPr/>
          <p:nvPr/>
        </p:nvSpPr>
        <p:spPr>
          <a:xfrm>
            <a:off x="25717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36" name="Google Shape;1836;p224"/>
          <p:cNvGrpSpPr/>
          <p:nvPr/>
        </p:nvGrpSpPr>
        <p:grpSpPr>
          <a:xfrm>
            <a:off x="1543125" y="-90416"/>
            <a:ext cx="1542911" cy="1633469"/>
            <a:chOff x="0" y="-47625"/>
            <a:chExt cx="812700" cy="860400"/>
          </a:xfrm>
        </p:grpSpPr>
        <p:sp>
          <p:nvSpPr>
            <p:cNvPr id="1837" name="Google Shape;1837;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38" name="Google Shape;1838;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39" name="Google Shape;1839;p224"/>
          <p:cNvSpPr/>
          <p:nvPr/>
        </p:nvSpPr>
        <p:spPr>
          <a:xfrm>
            <a:off x="36004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40" name="Google Shape;1840;p224"/>
          <p:cNvGrpSpPr/>
          <p:nvPr/>
        </p:nvGrpSpPr>
        <p:grpSpPr>
          <a:xfrm>
            <a:off x="4629150" y="4538734"/>
            <a:ext cx="1542911" cy="1633469"/>
            <a:chOff x="0" y="-47625"/>
            <a:chExt cx="812700" cy="860400"/>
          </a:xfrm>
        </p:grpSpPr>
        <p:sp>
          <p:nvSpPr>
            <p:cNvPr id="1841" name="Google Shape;1841;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42" name="Google Shape;1842;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43" name="Google Shape;1843;p224"/>
          <p:cNvSpPr/>
          <p:nvPr/>
        </p:nvSpPr>
        <p:spPr>
          <a:xfrm>
            <a:off x="46291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44" name="Google Shape;1844;p224"/>
          <p:cNvSpPr/>
          <p:nvPr/>
        </p:nvSpPr>
        <p:spPr>
          <a:xfrm>
            <a:off x="10287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45" name="Google Shape;1845;p224"/>
          <p:cNvSpPr/>
          <p:nvPr/>
        </p:nvSpPr>
        <p:spPr>
          <a:xfrm>
            <a:off x="20574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46" name="Google Shape;1846;p224"/>
          <p:cNvSpPr/>
          <p:nvPr/>
        </p:nvSpPr>
        <p:spPr>
          <a:xfrm>
            <a:off x="30861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47" name="Google Shape;1847;p224"/>
          <p:cNvSpPr/>
          <p:nvPr/>
        </p:nvSpPr>
        <p:spPr>
          <a:xfrm>
            <a:off x="41148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48" name="Google Shape;1848;p224"/>
          <p:cNvSpPr/>
          <p:nvPr/>
        </p:nvSpPr>
        <p:spPr>
          <a:xfrm>
            <a:off x="51435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49" name="Google Shape;1849;p224"/>
          <p:cNvGrpSpPr/>
          <p:nvPr/>
        </p:nvGrpSpPr>
        <p:grpSpPr>
          <a:xfrm>
            <a:off x="5657850" y="4538734"/>
            <a:ext cx="1542911" cy="1633469"/>
            <a:chOff x="0" y="-47625"/>
            <a:chExt cx="812700" cy="860400"/>
          </a:xfrm>
        </p:grpSpPr>
        <p:sp>
          <p:nvSpPr>
            <p:cNvPr id="1850" name="Google Shape;1850;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51" name="Google Shape;1851;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52" name="Google Shape;1852;p224"/>
          <p:cNvSpPr/>
          <p:nvPr/>
        </p:nvSpPr>
        <p:spPr>
          <a:xfrm>
            <a:off x="56578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53" name="Google Shape;1853;p224"/>
          <p:cNvSpPr/>
          <p:nvPr/>
        </p:nvSpPr>
        <p:spPr>
          <a:xfrm>
            <a:off x="531437" y="1820396"/>
            <a:ext cx="738898" cy="809549"/>
          </a:xfrm>
          <a:custGeom>
            <a:rect b="b" l="l" r="r" t="t"/>
            <a:pathLst>
              <a:path extrusionOk="0" h="1619098" w="1477795">
                <a:moveTo>
                  <a:pt x="0" y="0"/>
                </a:moveTo>
                <a:lnTo>
                  <a:pt x="1477795" y="0"/>
                </a:lnTo>
                <a:lnTo>
                  <a:pt x="1477795" y="1619098"/>
                </a:lnTo>
                <a:lnTo>
                  <a:pt x="0" y="1619098"/>
                </a:lnTo>
                <a:lnTo>
                  <a:pt x="0" y="0"/>
                </a:lnTo>
                <a:close/>
              </a:path>
            </a:pathLst>
          </a:custGeom>
          <a:blipFill rotWithShape="1">
            <a:blip r:embed="rId6">
              <a:alphaModFix/>
            </a:blip>
            <a:stretch>
              <a:fillRect b="0" l="0" r="0" t="0"/>
            </a:stretch>
          </a:blipFill>
          <a:ln>
            <a:noFill/>
          </a:ln>
        </p:spPr>
      </p:sp>
      <p:sp>
        <p:nvSpPr>
          <p:cNvPr id="1854" name="Google Shape;1854;p224"/>
          <p:cNvSpPr txBox="1"/>
          <p:nvPr/>
        </p:nvSpPr>
        <p:spPr>
          <a:xfrm>
            <a:off x="531438" y="938773"/>
            <a:ext cx="42078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000">
                <a:solidFill>
                  <a:srgbClr val="8E211E"/>
                </a:solidFill>
                <a:latin typeface="DM Serif Display"/>
                <a:ea typeface="DM Serif Display"/>
                <a:cs typeface="DM Serif Display"/>
                <a:sym typeface="DM Serif Display"/>
              </a:rPr>
              <a:t>Our Journey</a:t>
            </a:r>
            <a:endParaRPr sz="700"/>
          </a:p>
        </p:txBody>
      </p:sp>
      <p:sp>
        <p:nvSpPr>
          <p:cNvPr id="1855" name="Google Shape;1855;p224"/>
          <p:cNvSpPr txBox="1"/>
          <p:nvPr/>
        </p:nvSpPr>
        <p:spPr>
          <a:xfrm>
            <a:off x="587574" y="1984365"/>
            <a:ext cx="626700" cy="384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2500" u="none" cap="none" strike="noStrike">
                <a:solidFill>
                  <a:srgbClr val="FFFFFF"/>
                </a:solidFill>
                <a:latin typeface="DM Serif Display"/>
                <a:ea typeface="DM Serif Display"/>
                <a:cs typeface="DM Serif Display"/>
                <a:sym typeface="DM Serif Display"/>
              </a:rPr>
              <a:t>01</a:t>
            </a:r>
            <a:endParaRPr sz="700"/>
          </a:p>
        </p:txBody>
      </p:sp>
      <p:sp>
        <p:nvSpPr>
          <p:cNvPr id="1856" name="Google Shape;1856;p224"/>
          <p:cNvSpPr txBox="1"/>
          <p:nvPr/>
        </p:nvSpPr>
        <p:spPr>
          <a:xfrm>
            <a:off x="1394163" y="2161675"/>
            <a:ext cx="1780800" cy="50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000">
                <a:solidFill>
                  <a:srgbClr val="8E211E"/>
                </a:solidFill>
                <a:latin typeface="Lato"/>
                <a:ea typeface="Lato"/>
                <a:cs typeface="Lato"/>
                <a:sym typeface="Lato"/>
              </a:rPr>
              <a:t>Delving into the ancient tomes of Django, Docker, and GitHub to prepare for the journey.</a:t>
            </a:r>
            <a:endParaRPr sz="700"/>
          </a:p>
        </p:txBody>
      </p:sp>
      <p:sp>
        <p:nvSpPr>
          <p:cNvPr id="1857" name="Google Shape;1857;p224"/>
          <p:cNvSpPr txBox="1"/>
          <p:nvPr/>
        </p:nvSpPr>
        <p:spPr>
          <a:xfrm>
            <a:off x="1394163" y="1801350"/>
            <a:ext cx="1473300" cy="2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Quest Founding</a:t>
            </a:r>
            <a:endParaRPr sz="700"/>
          </a:p>
        </p:txBody>
      </p:sp>
      <p:sp>
        <p:nvSpPr>
          <p:cNvPr id="1858" name="Google Shape;1858;p224"/>
          <p:cNvSpPr/>
          <p:nvPr/>
        </p:nvSpPr>
        <p:spPr>
          <a:xfrm>
            <a:off x="3454596" y="1820396"/>
            <a:ext cx="738897" cy="809549"/>
          </a:xfrm>
          <a:custGeom>
            <a:rect b="b" l="l" r="r" t="t"/>
            <a:pathLst>
              <a:path extrusionOk="0" h="1619098" w="1477795">
                <a:moveTo>
                  <a:pt x="0" y="0"/>
                </a:moveTo>
                <a:lnTo>
                  <a:pt x="1477795" y="0"/>
                </a:lnTo>
                <a:lnTo>
                  <a:pt x="1477795" y="1619098"/>
                </a:lnTo>
                <a:lnTo>
                  <a:pt x="0" y="1619098"/>
                </a:lnTo>
                <a:lnTo>
                  <a:pt x="0" y="0"/>
                </a:lnTo>
                <a:close/>
              </a:path>
            </a:pathLst>
          </a:custGeom>
          <a:blipFill rotWithShape="1">
            <a:blip r:embed="rId6">
              <a:alphaModFix/>
            </a:blip>
            <a:stretch>
              <a:fillRect b="0" l="0" r="0" t="0"/>
            </a:stretch>
          </a:blipFill>
          <a:ln>
            <a:noFill/>
          </a:ln>
        </p:spPr>
      </p:sp>
      <p:sp>
        <p:nvSpPr>
          <p:cNvPr id="1859" name="Google Shape;1859;p224"/>
          <p:cNvSpPr txBox="1"/>
          <p:nvPr/>
        </p:nvSpPr>
        <p:spPr>
          <a:xfrm>
            <a:off x="3510733" y="1984365"/>
            <a:ext cx="626700" cy="384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2500" u="none" cap="none" strike="noStrike">
                <a:solidFill>
                  <a:srgbClr val="FFFFFF"/>
                </a:solidFill>
                <a:latin typeface="DM Serif Display"/>
                <a:ea typeface="DM Serif Display"/>
                <a:cs typeface="DM Serif Display"/>
                <a:sym typeface="DM Serif Display"/>
              </a:rPr>
              <a:t>02</a:t>
            </a:r>
            <a:endParaRPr sz="700"/>
          </a:p>
        </p:txBody>
      </p:sp>
      <p:sp>
        <p:nvSpPr>
          <p:cNvPr id="1860" name="Google Shape;1860;p224"/>
          <p:cNvSpPr txBox="1"/>
          <p:nvPr/>
        </p:nvSpPr>
        <p:spPr>
          <a:xfrm>
            <a:off x="4317319" y="2161674"/>
            <a:ext cx="1674900" cy="50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000">
                <a:solidFill>
                  <a:srgbClr val="8E211E"/>
                </a:solidFill>
                <a:latin typeface="Lato"/>
                <a:ea typeface="Lato"/>
                <a:cs typeface="Lato"/>
                <a:sym typeface="Lato"/>
              </a:rPr>
              <a:t>Navigating the project’s challenges and unraveling the mysteries of past code.</a:t>
            </a:r>
            <a:endParaRPr sz="700"/>
          </a:p>
        </p:txBody>
      </p:sp>
      <p:sp>
        <p:nvSpPr>
          <p:cNvPr id="1861" name="Google Shape;1861;p224"/>
          <p:cNvSpPr txBox="1"/>
          <p:nvPr/>
        </p:nvSpPr>
        <p:spPr>
          <a:xfrm>
            <a:off x="4317325" y="1801350"/>
            <a:ext cx="1674900" cy="2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Exploring the Land</a:t>
            </a:r>
            <a:endParaRPr sz="700"/>
          </a:p>
        </p:txBody>
      </p:sp>
      <p:sp>
        <p:nvSpPr>
          <p:cNvPr id="1862" name="Google Shape;1862;p224"/>
          <p:cNvSpPr/>
          <p:nvPr/>
        </p:nvSpPr>
        <p:spPr>
          <a:xfrm>
            <a:off x="531437" y="3113795"/>
            <a:ext cx="738898" cy="809549"/>
          </a:xfrm>
          <a:custGeom>
            <a:rect b="b" l="l" r="r" t="t"/>
            <a:pathLst>
              <a:path extrusionOk="0" h="1619098" w="1477795">
                <a:moveTo>
                  <a:pt x="0" y="0"/>
                </a:moveTo>
                <a:lnTo>
                  <a:pt x="1477795" y="0"/>
                </a:lnTo>
                <a:lnTo>
                  <a:pt x="1477795" y="1619099"/>
                </a:lnTo>
                <a:lnTo>
                  <a:pt x="0" y="1619099"/>
                </a:lnTo>
                <a:lnTo>
                  <a:pt x="0" y="0"/>
                </a:lnTo>
                <a:close/>
              </a:path>
            </a:pathLst>
          </a:custGeom>
          <a:blipFill rotWithShape="1">
            <a:blip r:embed="rId6">
              <a:alphaModFix/>
            </a:blip>
            <a:stretch>
              <a:fillRect b="0" l="0" r="0" t="0"/>
            </a:stretch>
          </a:blipFill>
          <a:ln>
            <a:noFill/>
          </a:ln>
        </p:spPr>
      </p:sp>
      <p:sp>
        <p:nvSpPr>
          <p:cNvPr id="1863" name="Google Shape;1863;p224"/>
          <p:cNvSpPr txBox="1"/>
          <p:nvPr/>
        </p:nvSpPr>
        <p:spPr>
          <a:xfrm>
            <a:off x="587574" y="3277764"/>
            <a:ext cx="626700" cy="384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2500" u="none" cap="none" strike="noStrike">
                <a:solidFill>
                  <a:srgbClr val="FFFFFF"/>
                </a:solidFill>
                <a:latin typeface="DM Serif Display"/>
                <a:ea typeface="DM Serif Display"/>
                <a:cs typeface="DM Serif Display"/>
                <a:sym typeface="DM Serif Display"/>
              </a:rPr>
              <a:t>03</a:t>
            </a:r>
            <a:endParaRPr sz="700"/>
          </a:p>
        </p:txBody>
      </p:sp>
      <p:sp>
        <p:nvSpPr>
          <p:cNvPr id="1864" name="Google Shape;1864;p224"/>
          <p:cNvSpPr txBox="1"/>
          <p:nvPr/>
        </p:nvSpPr>
        <p:spPr>
          <a:xfrm>
            <a:off x="1394160" y="3455073"/>
            <a:ext cx="1674900" cy="330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000">
                <a:solidFill>
                  <a:srgbClr val="8E211E"/>
                </a:solidFill>
                <a:latin typeface="Lato"/>
                <a:ea typeface="Lato"/>
                <a:cs typeface="Lato"/>
                <a:sym typeface="Lato"/>
              </a:rPr>
              <a:t>Confronting authentication issues and forging solutions.</a:t>
            </a:r>
            <a:endParaRPr sz="700"/>
          </a:p>
        </p:txBody>
      </p:sp>
      <p:sp>
        <p:nvSpPr>
          <p:cNvPr id="1865" name="Google Shape;1865;p224"/>
          <p:cNvSpPr txBox="1"/>
          <p:nvPr/>
        </p:nvSpPr>
        <p:spPr>
          <a:xfrm>
            <a:off x="1394164" y="3094750"/>
            <a:ext cx="1876800" cy="2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Battling the Beast</a:t>
            </a:r>
            <a:endParaRPr sz="700"/>
          </a:p>
        </p:txBody>
      </p:sp>
      <p:sp>
        <p:nvSpPr>
          <p:cNvPr id="1866" name="Google Shape;1866;p224"/>
          <p:cNvSpPr/>
          <p:nvPr/>
        </p:nvSpPr>
        <p:spPr>
          <a:xfrm>
            <a:off x="3454596" y="3113795"/>
            <a:ext cx="738897" cy="809549"/>
          </a:xfrm>
          <a:custGeom>
            <a:rect b="b" l="l" r="r" t="t"/>
            <a:pathLst>
              <a:path extrusionOk="0" h="1619098" w="1477795">
                <a:moveTo>
                  <a:pt x="0" y="0"/>
                </a:moveTo>
                <a:lnTo>
                  <a:pt x="1477795" y="0"/>
                </a:lnTo>
                <a:lnTo>
                  <a:pt x="1477795" y="1619099"/>
                </a:lnTo>
                <a:lnTo>
                  <a:pt x="0" y="1619099"/>
                </a:lnTo>
                <a:lnTo>
                  <a:pt x="0" y="0"/>
                </a:lnTo>
                <a:close/>
              </a:path>
            </a:pathLst>
          </a:custGeom>
          <a:blipFill rotWithShape="1">
            <a:blip r:embed="rId6">
              <a:alphaModFix/>
            </a:blip>
            <a:stretch>
              <a:fillRect b="0" l="0" r="0" t="0"/>
            </a:stretch>
          </a:blipFill>
          <a:ln>
            <a:noFill/>
          </a:ln>
        </p:spPr>
      </p:sp>
      <p:sp>
        <p:nvSpPr>
          <p:cNvPr id="1867" name="Google Shape;1867;p224"/>
          <p:cNvSpPr txBox="1"/>
          <p:nvPr/>
        </p:nvSpPr>
        <p:spPr>
          <a:xfrm>
            <a:off x="3510733" y="3277764"/>
            <a:ext cx="626700" cy="384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2500" u="none" cap="none" strike="noStrike">
                <a:solidFill>
                  <a:srgbClr val="FFFFFF"/>
                </a:solidFill>
                <a:latin typeface="DM Serif Display"/>
                <a:ea typeface="DM Serif Display"/>
                <a:cs typeface="DM Serif Display"/>
                <a:sym typeface="DM Serif Display"/>
              </a:rPr>
              <a:t>04</a:t>
            </a:r>
            <a:endParaRPr sz="700"/>
          </a:p>
        </p:txBody>
      </p:sp>
      <p:sp>
        <p:nvSpPr>
          <p:cNvPr id="1868" name="Google Shape;1868;p224"/>
          <p:cNvSpPr txBox="1"/>
          <p:nvPr/>
        </p:nvSpPr>
        <p:spPr>
          <a:xfrm>
            <a:off x="4317319" y="3455073"/>
            <a:ext cx="1674900" cy="330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000">
                <a:solidFill>
                  <a:srgbClr val="8E211E"/>
                </a:solidFill>
                <a:latin typeface="Lato"/>
                <a:ea typeface="Lato"/>
                <a:cs typeface="Lato"/>
                <a:sym typeface="Lato"/>
              </a:rPr>
              <a:t>Charting progress and guiding future adventurers.</a:t>
            </a:r>
            <a:endParaRPr sz="700"/>
          </a:p>
        </p:txBody>
      </p:sp>
      <p:sp>
        <p:nvSpPr>
          <p:cNvPr id="1869" name="Google Shape;1869;p224"/>
          <p:cNvSpPr txBox="1"/>
          <p:nvPr/>
        </p:nvSpPr>
        <p:spPr>
          <a:xfrm>
            <a:off x="4317327" y="3094750"/>
            <a:ext cx="1543200" cy="2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Saving the Realm</a:t>
            </a:r>
            <a:endParaRPr sz="700"/>
          </a:p>
        </p:txBody>
      </p:sp>
      <p:sp>
        <p:nvSpPr>
          <p:cNvPr id="1870" name="Google Shape;1870;p224"/>
          <p:cNvSpPr/>
          <p:nvPr/>
        </p:nvSpPr>
        <p:spPr>
          <a:xfrm>
            <a:off x="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71" name="Google Shape;1871;p224"/>
          <p:cNvGrpSpPr/>
          <p:nvPr/>
        </p:nvGrpSpPr>
        <p:grpSpPr>
          <a:xfrm>
            <a:off x="514350" y="-90416"/>
            <a:ext cx="1542911" cy="1633469"/>
            <a:chOff x="0" y="-47625"/>
            <a:chExt cx="812700" cy="860400"/>
          </a:xfrm>
        </p:grpSpPr>
        <p:sp>
          <p:nvSpPr>
            <p:cNvPr id="1872" name="Google Shape;1872;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73" name="Google Shape;1873;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74" name="Google Shape;1874;p224"/>
          <p:cNvSpPr/>
          <p:nvPr/>
        </p:nvSpPr>
        <p:spPr>
          <a:xfrm>
            <a:off x="5143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75" name="Google Shape;1875;p224"/>
          <p:cNvSpPr/>
          <p:nvPr/>
        </p:nvSpPr>
        <p:spPr>
          <a:xfrm>
            <a:off x="15430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76" name="Google Shape;1876;p224"/>
          <p:cNvGrpSpPr/>
          <p:nvPr/>
        </p:nvGrpSpPr>
        <p:grpSpPr>
          <a:xfrm>
            <a:off x="2571750" y="-90416"/>
            <a:ext cx="1542911" cy="1633469"/>
            <a:chOff x="0" y="-47625"/>
            <a:chExt cx="812700" cy="860400"/>
          </a:xfrm>
        </p:grpSpPr>
        <p:sp>
          <p:nvSpPr>
            <p:cNvPr id="1877" name="Google Shape;1877;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78" name="Google Shape;1878;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79" name="Google Shape;1879;p224"/>
          <p:cNvSpPr/>
          <p:nvPr/>
        </p:nvSpPr>
        <p:spPr>
          <a:xfrm>
            <a:off x="25717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80" name="Google Shape;1880;p224"/>
          <p:cNvGrpSpPr/>
          <p:nvPr/>
        </p:nvGrpSpPr>
        <p:grpSpPr>
          <a:xfrm>
            <a:off x="3600488" y="-90416"/>
            <a:ext cx="1542911" cy="1633469"/>
            <a:chOff x="0" y="-47625"/>
            <a:chExt cx="812700" cy="860400"/>
          </a:xfrm>
        </p:grpSpPr>
        <p:sp>
          <p:nvSpPr>
            <p:cNvPr id="1881" name="Google Shape;1881;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82" name="Google Shape;1882;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83" name="Google Shape;1883;p224"/>
          <p:cNvSpPr/>
          <p:nvPr/>
        </p:nvSpPr>
        <p:spPr>
          <a:xfrm>
            <a:off x="36004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84" name="Google Shape;1884;p224"/>
          <p:cNvGrpSpPr/>
          <p:nvPr/>
        </p:nvGrpSpPr>
        <p:grpSpPr>
          <a:xfrm>
            <a:off x="4629150" y="-90416"/>
            <a:ext cx="1542911" cy="1633469"/>
            <a:chOff x="0" y="-47625"/>
            <a:chExt cx="812700" cy="860400"/>
          </a:xfrm>
        </p:grpSpPr>
        <p:sp>
          <p:nvSpPr>
            <p:cNvPr id="1885" name="Google Shape;1885;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86" name="Google Shape;1886;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87" name="Google Shape;1887;p224"/>
          <p:cNvSpPr/>
          <p:nvPr/>
        </p:nvSpPr>
        <p:spPr>
          <a:xfrm>
            <a:off x="46291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88" name="Google Shape;1888;p224"/>
          <p:cNvSpPr/>
          <p:nvPr/>
        </p:nvSpPr>
        <p:spPr>
          <a:xfrm>
            <a:off x="10287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89" name="Google Shape;1889;p224"/>
          <p:cNvSpPr/>
          <p:nvPr/>
        </p:nvSpPr>
        <p:spPr>
          <a:xfrm>
            <a:off x="20574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90" name="Google Shape;1890;p224"/>
          <p:cNvSpPr/>
          <p:nvPr/>
        </p:nvSpPr>
        <p:spPr>
          <a:xfrm>
            <a:off x="30861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91" name="Google Shape;1891;p224"/>
          <p:cNvSpPr/>
          <p:nvPr/>
        </p:nvSpPr>
        <p:spPr>
          <a:xfrm>
            <a:off x="41148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
        <p:nvSpPr>
          <p:cNvPr id="1892" name="Google Shape;1892;p224"/>
          <p:cNvSpPr/>
          <p:nvPr/>
        </p:nvSpPr>
        <p:spPr>
          <a:xfrm>
            <a:off x="51435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grpSp>
        <p:nvGrpSpPr>
          <p:cNvPr id="1893" name="Google Shape;1893;p224"/>
          <p:cNvGrpSpPr/>
          <p:nvPr/>
        </p:nvGrpSpPr>
        <p:grpSpPr>
          <a:xfrm>
            <a:off x="5657850" y="-90416"/>
            <a:ext cx="1542911" cy="1633469"/>
            <a:chOff x="0" y="-47625"/>
            <a:chExt cx="812700" cy="860400"/>
          </a:xfrm>
        </p:grpSpPr>
        <p:sp>
          <p:nvSpPr>
            <p:cNvPr id="1894" name="Google Shape;1894;p224"/>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895" name="Google Shape;1895;p224"/>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96" name="Google Shape;1896;p224"/>
          <p:cNvSpPr/>
          <p:nvPr/>
        </p:nvSpPr>
        <p:spPr>
          <a:xfrm>
            <a:off x="56578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5">
              <a:alphaModFix/>
            </a:blip>
            <a:stretch>
              <a:fillRect b="0" l="0" r="0" t="0"/>
            </a:stretch>
          </a:blipFill>
          <a:ln>
            <a:noFill/>
          </a:ln>
        </p:spPr>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54"/>
                                        </p:tgtEl>
                                        <p:attrNameLst>
                                          <p:attrName>style.visibility</p:attrName>
                                        </p:attrNameLst>
                                      </p:cBhvr>
                                      <p:to>
                                        <p:strVal val="visible"/>
                                      </p:to>
                                    </p:set>
                                    <p:anim calcmode="lin" valueType="num">
                                      <p:cBhvr additive="base">
                                        <p:cTn dur="1000"/>
                                        <p:tgtEl>
                                          <p:spTgt spid="18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56"/>
                                        </p:tgtEl>
                                        <p:attrNameLst>
                                          <p:attrName>style.visibility</p:attrName>
                                        </p:attrNameLst>
                                      </p:cBhvr>
                                      <p:to>
                                        <p:strVal val="visible"/>
                                      </p:to>
                                    </p:set>
                                    <p:anim calcmode="lin" valueType="num">
                                      <p:cBhvr additive="base">
                                        <p:cTn dur="100"/>
                                        <p:tgtEl>
                                          <p:spTgt spid="1856"/>
                                        </p:tgtEl>
                                        <p:attrNameLst>
                                          <p:attrName>ppt_w</p:attrName>
                                        </p:attrNameLst>
                                      </p:cBhvr>
                                      <p:tavLst>
                                        <p:tav fmla="" tm="0">
                                          <p:val>
                                            <p:strVal val="0"/>
                                          </p:val>
                                        </p:tav>
                                        <p:tav fmla="" tm="100000">
                                          <p:val>
                                            <p:strVal val="#ppt_w"/>
                                          </p:val>
                                        </p:tav>
                                      </p:tavLst>
                                    </p:anim>
                                    <p:anim calcmode="lin" valueType="num">
                                      <p:cBhvr additive="base">
                                        <p:cTn dur="100"/>
                                        <p:tgtEl>
                                          <p:spTgt spid="18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57"/>
                                        </p:tgtEl>
                                        <p:attrNameLst>
                                          <p:attrName>style.visibility</p:attrName>
                                        </p:attrNameLst>
                                      </p:cBhvr>
                                      <p:to>
                                        <p:strVal val="visible"/>
                                      </p:to>
                                    </p:set>
                                    <p:anim calcmode="lin" valueType="num">
                                      <p:cBhvr additive="base">
                                        <p:cTn dur="100"/>
                                        <p:tgtEl>
                                          <p:spTgt spid="1857"/>
                                        </p:tgtEl>
                                        <p:attrNameLst>
                                          <p:attrName>ppt_w</p:attrName>
                                        </p:attrNameLst>
                                      </p:cBhvr>
                                      <p:tavLst>
                                        <p:tav fmla="" tm="0">
                                          <p:val>
                                            <p:strVal val="0"/>
                                          </p:val>
                                        </p:tav>
                                        <p:tav fmla="" tm="100000">
                                          <p:val>
                                            <p:strVal val="#ppt_w"/>
                                          </p:val>
                                        </p:tav>
                                      </p:tavLst>
                                    </p:anim>
                                    <p:anim calcmode="lin" valueType="num">
                                      <p:cBhvr additive="base">
                                        <p:cTn dur="100"/>
                                        <p:tgtEl>
                                          <p:spTgt spid="18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60"/>
                                        </p:tgtEl>
                                        <p:attrNameLst>
                                          <p:attrName>style.visibility</p:attrName>
                                        </p:attrNameLst>
                                      </p:cBhvr>
                                      <p:to>
                                        <p:strVal val="visible"/>
                                      </p:to>
                                    </p:set>
                                    <p:anim calcmode="lin" valueType="num">
                                      <p:cBhvr additive="base">
                                        <p:cTn dur="100"/>
                                        <p:tgtEl>
                                          <p:spTgt spid="1860"/>
                                        </p:tgtEl>
                                        <p:attrNameLst>
                                          <p:attrName>ppt_w</p:attrName>
                                        </p:attrNameLst>
                                      </p:cBhvr>
                                      <p:tavLst>
                                        <p:tav fmla="" tm="0">
                                          <p:val>
                                            <p:strVal val="0"/>
                                          </p:val>
                                        </p:tav>
                                        <p:tav fmla="" tm="100000">
                                          <p:val>
                                            <p:strVal val="#ppt_w"/>
                                          </p:val>
                                        </p:tav>
                                      </p:tavLst>
                                    </p:anim>
                                    <p:anim calcmode="lin" valueType="num">
                                      <p:cBhvr additive="base">
                                        <p:cTn dur="100"/>
                                        <p:tgtEl>
                                          <p:spTgt spid="18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61"/>
                                        </p:tgtEl>
                                        <p:attrNameLst>
                                          <p:attrName>style.visibility</p:attrName>
                                        </p:attrNameLst>
                                      </p:cBhvr>
                                      <p:to>
                                        <p:strVal val="visible"/>
                                      </p:to>
                                    </p:set>
                                    <p:anim calcmode="lin" valueType="num">
                                      <p:cBhvr additive="base">
                                        <p:cTn dur="100"/>
                                        <p:tgtEl>
                                          <p:spTgt spid="1861"/>
                                        </p:tgtEl>
                                        <p:attrNameLst>
                                          <p:attrName>ppt_w</p:attrName>
                                        </p:attrNameLst>
                                      </p:cBhvr>
                                      <p:tavLst>
                                        <p:tav fmla="" tm="0">
                                          <p:val>
                                            <p:strVal val="0"/>
                                          </p:val>
                                        </p:tav>
                                        <p:tav fmla="" tm="100000">
                                          <p:val>
                                            <p:strVal val="#ppt_w"/>
                                          </p:val>
                                        </p:tav>
                                      </p:tavLst>
                                    </p:anim>
                                    <p:anim calcmode="lin" valueType="num">
                                      <p:cBhvr additive="base">
                                        <p:cTn dur="100"/>
                                        <p:tgtEl>
                                          <p:spTgt spid="18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64"/>
                                        </p:tgtEl>
                                        <p:attrNameLst>
                                          <p:attrName>style.visibility</p:attrName>
                                        </p:attrNameLst>
                                      </p:cBhvr>
                                      <p:to>
                                        <p:strVal val="visible"/>
                                      </p:to>
                                    </p:set>
                                    <p:anim calcmode="lin" valueType="num">
                                      <p:cBhvr additive="base">
                                        <p:cTn dur="100"/>
                                        <p:tgtEl>
                                          <p:spTgt spid="1864"/>
                                        </p:tgtEl>
                                        <p:attrNameLst>
                                          <p:attrName>ppt_w</p:attrName>
                                        </p:attrNameLst>
                                      </p:cBhvr>
                                      <p:tavLst>
                                        <p:tav fmla="" tm="0">
                                          <p:val>
                                            <p:strVal val="0"/>
                                          </p:val>
                                        </p:tav>
                                        <p:tav fmla="" tm="100000">
                                          <p:val>
                                            <p:strVal val="#ppt_w"/>
                                          </p:val>
                                        </p:tav>
                                      </p:tavLst>
                                    </p:anim>
                                    <p:anim calcmode="lin" valueType="num">
                                      <p:cBhvr additive="base">
                                        <p:cTn dur="100"/>
                                        <p:tgtEl>
                                          <p:spTgt spid="186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65"/>
                                        </p:tgtEl>
                                        <p:attrNameLst>
                                          <p:attrName>style.visibility</p:attrName>
                                        </p:attrNameLst>
                                      </p:cBhvr>
                                      <p:to>
                                        <p:strVal val="visible"/>
                                      </p:to>
                                    </p:set>
                                    <p:anim calcmode="lin" valueType="num">
                                      <p:cBhvr additive="base">
                                        <p:cTn dur="100"/>
                                        <p:tgtEl>
                                          <p:spTgt spid="1865"/>
                                        </p:tgtEl>
                                        <p:attrNameLst>
                                          <p:attrName>ppt_w</p:attrName>
                                        </p:attrNameLst>
                                      </p:cBhvr>
                                      <p:tavLst>
                                        <p:tav fmla="" tm="0">
                                          <p:val>
                                            <p:strVal val="0"/>
                                          </p:val>
                                        </p:tav>
                                        <p:tav fmla="" tm="100000">
                                          <p:val>
                                            <p:strVal val="#ppt_w"/>
                                          </p:val>
                                        </p:tav>
                                      </p:tavLst>
                                    </p:anim>
                                    <p:anim calcmode="lin" valueType="num">
                                      <p:cBhvr additive="base">
                                        <p:cTn dur="100"/>
                                        <p:tgtEl>
                                          <p:spTgt spid="186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68"/>
                                        </p:tgtEl>
                                        <p:attrNameLst>
                                          <p:attrName>style.visibility</p:attrName>
                                        </p:attrNameLst>
                                      </p:cBhvr>
                                      <p:to>
                                        <p:strVal val="visible"/>
                                      </p:to>
                                    </p:set>
                                    <p:anim calcmode="lin" valueType="num">
                                      <p:cBhvr additive="base">
                                        <p:cTn dur="100"/>
                                        <p:tgtEl>
                                          <p:spTgt spid="1868"/>
                                        </p:tgtEl>
                                        <p:attrNameLst>
                                          <p:attrName>ppt_w</p:attrName>
                                        </p:attrNameLst>
                                      </p:cBhvr>
                                      <p:tavLst>
                                        <p:tav fmla="" tm="0">
                                          <p:val>
                                            <p:strVal val="0"/>
                                          </p:val>
                                        </p:tav>
                                        <p:tav fmla="" tm="100000">
                                          <p:val>
                                            <p:strVal val="#ppt_w"/>
                                          </p:val>
                                        </p:tav>
                                      </p:tavLst>
                                    </p:anim>
                                    <p:anim calcmode="lin" valueType="num">
                                      <p:cBhvr additive="base">
                                        <p:cTn dur="100"/>
                                        <p:tgtEl>
                                          <p:spTgt spid="18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69"/>
                                        </p:tgtEl>
                                        <p:attrNameLst>
                                          <p:attrName>style.visibility</p:attrName>
                                        </p:attrNameLst>
                                      </p:cBhvr>
                                      <p:to>
                                        <p:strVal val="visible"/>
                                      </p:to>
                                    </p:set>
                                    <p:anim calcmode="lin" valueType="num">
                                      <p:cBhvr additive="base">
                                        <p:cTn dur="100"/>
                                        <p:tgtEl>
                                          <p:spTgt spid="1869"/>
                                        </p:tgtEl>
                                        <p:attrNameLst>
                                          <p:attrName>ppt_w</p:attrName>
                                        </p:attrNameLst>
                                      </p:cBhvr>
                                      <p:tavLst>
                                        <p:tav fmla="" tm="0">
                                          <p:val>
                                            <p:strVal val="0"/>
                                          </p:val>
                                        </p:tav>
                                        <p:tav fmla="" tm="100000">
                                          <p:val>
                                            <p:strVal val="#ppt_w"/>
                                          </p:val>
                                        </p:tav>
                                      </p:tavLst>
                                    </p:anim>
                                    <p:anim calcmode="lin" valueType="num">
                                      <p:cBhvr additive="base">
                                        <p:cTn dur="100"/>
                                        <p:tgtEl>
                                          <p:spTgt spid="186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94" name="Shape 2794"/>
        <p:cNvGrpSpPr/>
        <p:nvPr/>
      </p:nvGrpSpPr>
      <p:grpSpPr>
        <a:xfrm>
          <a:off x="0" y="0"/>
          <a:ext cx="0" cy="0"/>
          <a:chOff x="0" y="0"/>
          <a:chExt cx="0" cy="0"/>
        </a:xfrm>
      </p:grpSpPr>
      <p:sp>
        <p:nvSpPr>
          <p:cNvPr id="2795" name="Google Shape;2795;p314"/>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Documentation</a:t>
            </a:r>
            <a:endParaRPr/>
          </a:p>
        </p:txBody>
      </p:sp>
      <p:sp>
        <p:nvSpPr>
          <p:cNvPr id="2796" name="Google Shape;2796;p314"/>
          <p:cNvSpPr txBox="1"/>
          <p:nvPr>
            <p:ph idx="2" type="title"/>
          </p:nvPr>
        </p:nvSpPr>
        <p:spPr>
          <a:xfrm>
            <a:off x="228600" y="1690925"/>
            <a:ext cx="4265700" cy="14730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What got done</a:t>
            </a:r>
            <a:endParaRPr sz="2000"/>
          </a:p>
          <a:p>
            <a:pPr indent="-355600" lvl="0" marL="457200" rtl="0" algn="l">
              <a:lnSpc>
                <a:spcPct val="150000"/>
              </a:lnSpc>
              <a:spcBef>
                <a:spcPts val="0"/>
              </a:spcBef>
              <a:spcAft>
                <a:spcPts val="0"/>
              </a:spcAft>
              <a:buSzPts val="2000"/>
              <a:buChar char="●"/>
            </a:pPr>
            <a:r>
              <a:rPr lang="en" sz="2000"/>
              <a:t>How future devs can stay ADA compliant</a:t>
            </a:r>
            <a:endParaRPr sz="2000"/>
          </a:p>
          <a:p>
            <a:pPr indent="-355600" lvl="0" marL="457200" rtl="0" algn="l">
              <a:lnSpc>
                <a:spcPct val="150000"/>
              </a:lnSpc>
              <a:spcBef>
                <a:spcPts val="0"/>
              </a:spcBef>
              <a:spcAft>
                <a:spcPts val="0"/>
              </a:spcAft>
              <a:buSzPts val="2000"/>
              <a:buChar char="●"/>
            </a:pPr>
            <a:r>
              <a:rPr lang="en" sz="2000"/>
              <a:t>Resources</a:t>
            </a:r>
            <a:endParaRPr sz="2000"/>
          </a:p>
        </p:txBody>
      </p:sp>
      <p:pic>
        <p:nvPicPr>
          <p:cNvPr id="2797" name="Google Shape;2797;p314"/>
          <p:cNvPicPr preferRelativeResize="0"/>
          <p:nvPr/>
        </p:nvPicPr>
        <p:blipFill>
          <a:blip r:embed="rId3">
            <a:alphaModFix/>
          </a:blip>
          <a:stretch>
            <a:fillRect/>
          </a:stretch>
        </p:blipFill>
        <p:spPr>
          <a:xfrm>
            <a:off x="4212950" y="1317788"/>
            <a:ext cx="4702350" cy="250792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3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Kayla</a:t>
            </a:r>
            <a:endParaRPr/>
          </a:p>
        </p:txBody>
      </p:sp>
      <p:sp>
        <p:nvSpPr>
          <p:cNvPr id="2803" name="Google Shape;2803;p31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Training</a:t>
            </a:r>
            <a:endParaRPr/>
          </a:p>
          <a:p>
            <a:pPr indent="-317500" lvl="1" marL="914400" rtl="0" algn="l">
              <a:spcBef>
                <a:spcPts val="0"/>
              </a:spcBef>
              <a:spcAft>
                <a:spcPts val="0"/>
              </a:spcAft>
              <a:buSzPts val="1400"/>
              <a:buChar char="○"/>
            </a:pPr>
            <a:r>
              <a:rPr lang="en"/>
              <a:t>Django</a:t>
            </a:r>
            <a:endParaRPr/>
          </a:p>
          <a:p>
            <a:pPr indent="-317500" lvl="1" marL="914400" rtl="0" algn="l">
              <a:spcBef>
                <a:spcPts val="0"/>
              </a:spcBef>
              <a:spcAft>
                <a:spcPts val="0"/>
              </a:spcAft>
              <a:buSzPts val="1400"/>
              <a:buChar char="○"/>
            </a:pPr>
            <a:r>
              <a:rPr lang="en"/>
              <a:t>Git</a:t>
            </a:r>
            <a:endParaRPr/>
          </a:p>
          <a:p>
            <a:pPr indent="-342900" lvl="0" marL="457200" rtl="0" algn="l">
              <a:spcBef>
                <a:spcPts val="0"/>
              </a:spcBef>
              <a:spcAft>
                <a:spcPts val="0"/>
              </a:spcAft>
              <a:buSzPts val="1800"/>
              <a:buChar char="●"/>
            </a:pPr>
            <a:r>
              <a:rPr lang="en"/>
              <a:t>Research</a:t>
            </a:r>
            <a:endParaRPr/>
          </a:p>
          <a:p>
            <a:pPr indent="-317500" lvl="1" marL="914400" rtl="0" algn="l">
              <a:spcBef>
                <a:spcPts val="0"/>
              </a:spcBef>
              <a:spcAft>
                <a:spcPts val="0"/>
              </a:spcAft>
              <a:buSzPts val="1400"/>
              <a:buChar char="○"/>
            </a:pPr>
            <a:r>
              <a:rPr lang="en"/>
              <a:t>Django.com</a:t>
            </a:r>
            <a:endParaRPr/>
          </a:p>
          <a:p>
            <a:pPr indent="-317500" lvl="1" marL="914400" rtl="0" algn="l">
              <a:spcBef>
                <a:spcPts val="0"/>
              </a:spcBef>
              <a:spcAft>
                <a:spcPts val="0"/>
              </a:spcAft>
              <a:buSzPts val="1400"/>
              <a:buChar char="○"/>
            </a:pPr>
            <a:r>
              <a:rPr lang="en"/>
              <a:t>Stack Overflow</a:t>
            </a:r>
            <a:endParaRPr/>
          </a:p>
          <a:p>
            <a:pPr indent="-317500" lvl="1" marL="914400" rtl="0" algn="l">
              <a:spcBef>
                <a:spcPts val="0"/>
              </a:spcBef>
              <a:spcAft>
                <a:spcPts val="0"/>
              </a:spcAft>
              <a:buSzPts val="1400"/>
              <a:buChar char="○"/>
            </a:pPr>
            <a:r>
              <a:rPr lang="en"/>
              <a:t>YouTube</a:t>
            </a:r>
            <a:endParaRPr/>
          </a:p>
          <a:p>
            <a:pPr indent="-342900" lvl="0" marL="457200" rtl="0" algn="l">
              <a:spcBef>
                <a:spcPts val="0"/>
              </a:spcBef>
              <a:spcAft>
                <a:spcPts val="0"/>
              </a:spcAft>
              <a:buSzPts val="1800"/>
              <a:buChar char="●"/>
            </a:pPr>
            <a:r>
              <a:rPr lang="en"/>
              <a:t>User profile view</a:t>
            </a:r>
            <a:endParaRPr/>
          </a:p>
          <a:p>
            <a:pPr indent="-317500" lvl="1" marL="914400" rtl="0" algn="l">
              <a:spcBef>
                <a:spcPts val="0"/>
              </a:spcBef>
              <a:spcAft>
                <a:spcPts val="0"/>
              </a:spcAft>
              <a:buSzPts val="1400"/>
              <a:buChar char="○"/>
            </a:pPr>
            <a:r>
              <a:rPr lang="en"/>
              <a:t>Permissions</a:t>
            </a:r>
            <a:endParaRPr/>
          </a:p>
          <a:p>
            <a:pPr indent="-342900" lvl="0" marL="457200" rtl="0" algn="l">
              <a:spcBef>
                <a:spcPts val="0"/>
              </a:spcBef>
              <a:spcAft>
                <a:spcPts val="0"/>
              </a:spcAft>
              <a:buSzPts val="1800"/>
              <a:buChar char="●"/>
            </a:pPr>
            <a:r>
              <a:rPr lang="en"/>
              <a:t>Signup password error message</a:t>
            </a:r>
            <a:endParaRPr/>
          </a:p>
          <a:p>
            <a:pPr indent="-317500" lvl="1" marL="914400" rtl="0" algn="l">
              <a:spcBef>
                <a:spcPts val="0"/>
              </a:spcBef>
              <a:spcAft>
                <a:spcPts val="0"/>
              </a:spcAft>
              <a:buSzPts val="1400"/>
              <a:buChar char="○"/>
            </a:pPr>
            <a:r>
              <a:rPr lang="en"/>
              <a:t>RegEx</a:t>
            </a:r>
            <a:endParaRPr/>
          </a:p>
        </p:txBody>
      </p:sp>
      <p:pic>
        <p:nvPicPr>
          <p:cNvPr id="2804" name="Google Shape;2804;p315"/>
          <p:cNvPicPr preferRelativeResize="0"/>
          <p:nvPr/>
        </p:nvPicPr>
        <p:blipFill>
          <a:blip r:embed="rId3">
            <a:alphaModFix/>
          </a:blip>
          <a:stretch>
            <a:fillRect/>
          </a:stretch>
        </p:blipFill>
        <p:spPr>
          <a:xfrm>
            <a:off x="4511425" y="155325"/>
            <a:ext cx="4366474" cy="33382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3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Paginating the Forums</a:t>
            </a:r>
            <a:endParaRPr/>
          </a:p>
        </p:txBody>
      </p:sp>
      <p:sp>
        <p:nvSpPr>
          <p:cNvPr id="2810" name="Google Shape;2810;p3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Anthony Walsh</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4" name="Shape 2814"/>
        <p:cNvGrpSpPr/>
        <p:nvPr/>
      </p:nvGrpSpPr>
      <p:grpSpPr>
        <a:xfrm>
          <a:off x="0" y="0"/>
          <a:ext cx="0" cy="0"/>
          <a:chOff x="0" y="0"/>
          <a:chExt cx="0" cy="0"/>
        </a:xfrm>
      </p:grpSpPr>
      <p:sp>
        <p:nvSpPr>
          <p:cNvPr id="2815" name="Google Shape;2815;p3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JQuery and Ajax?</a:t>
            </a:r>
            <a:endParaRPr/>
          </a:p>
        </p:txBody>
      </p:sp>
      <p:sp>
        <p:nvSpPr>
          <p:cNvPr id="2816" name="Google Shape;2816;p3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JQuery is a javascript library</a:t>
            </a:r>
            <a:endParaRPr/>
          </a:p>
          <a:p>
            <a:pPr indent="-342900" lvl="0" marL="457200" rtl="0" algn="l">
              <a:spcBef>
                <a:spcPts val="0"/>
              </a:spcBef>
              <a:spcAft>
                <a:spcPts val="0"/>
              </a:spcAft>
              <a:buSzPts val="1800"/>
              <a:buChar char="●"/>
            </a:pPr>
            <a:r>
              <a:rPr lang="en"/>
              <a:t>Used to make HTML document traversal, manipulation, and AJAX much simpler</a:t>
            </a:r>
            <a:endParaRPr/>
          </a:p>
          <a:p>
            <a:pPr indent="-342900" lvl="0" marL="457200" rtl="0" algn="l">
              <a:spcBef>
                <a:spcPts val="0"/>
              </a:spcBef>
              <a:spcAft>
                <a:spcPts val="0"/>
              </a:spcAft>
              <a:buSzPts val="1800"/>
              <a:buChar char="●"/>
            </a:pPr>
            <a:r>
              <a:rPr lang="en"/>
              <a:t>AJAX allows the application to send and receive data from the server, without reloading the page</a:t>
            </a:r>
            <a:endParaRPr/>
          </a:p>
        </p:txBody>
      </p:sp>
      <p:pic>
        <p:nvPicPr>
          <p:cNvPr id="2817" name="Google Shape;2817;p317"/>
          <p:cNvPicPr preferRelativeResize="0"/>
          <p:nvPr/>
        </p:nvPicPr>
        <p:blipFill>
          <a:blip r:embed="rId3">
            <a:alphaModFix/>
          </a:blip>
          <a:stretch>
            <a:fillRect/>
          </a:stretch>
        </p:blipFill>
        <p:spPr>
          <a:xfrm>
            <a:off x="4248425" y="2473405"/>
            <a:ext cx="4895575" cy="26700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3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are they being used?</a:t>
            </a:r>
            <a:endParaRPr/>
          </a:p>
        </p:txBody>
      </p:sp>
      <p:sp>
        <p:nvSpPr>
          <p:cNvPr id="2823" name="Google Shape;2823;p3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Pagination of the posts on each forum</a:t>
            </a:r>
            <a:endParaRPr/>
          </a:p>
          <a:p>
            <a:pPr indent="-342900" lvl="0" marL="457200" rtl="0" algn="l">
              <a:spcBef>
                <a:spcPts val="0"/>
              </a:spcBef>
              <a:spcAft>
                <a:spcPts val="0"/>
              </a:spcAft>
              <a:buSzPts val="1800"/>
              <a:buChar char="●"/>
            </a:pPr>
            <a:r>
              <a:rPr lang="en"/>
              <a:t>AJAX is important for pagination as it will load the posts but won’t display them until we want them to be displayed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7" name="Shape 2827"/>
        <p:cNvGrpSpPr/>
        <p:nvPr/>
      </p:nvGrpSpPr>
      <p:grpSpPr>
        <a:xfrm>
          <a:off x="0" y="0"/>
          <a:ext cx="0" cy="0"/>
          <a:chOff x="0" y="0"/>
          <a:chExt cx="0" cy="0"/>
        </a:xfrm>
      </p:grpSpPr>
      <p:sp>
        <p:nvSpPr>
          <p:cNvPr id="2828" name="Google Shape;2828;p3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a:t>
            </a:r>
            <a:endParaRPr/>
          </a:p>
        </p:txBody>
      </p:sp>
      <p:sp>
        <p:nvSpPr>
          <p:cNvPr id="2829" name="Google Shape;2829;p3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Spent the first four weeks waiting for the posts to be implemented</a:t>
            </a:r>
            <a:endParaRPr/>
          </a:p>
          <a:p>
            <a:pPr indent="-342900" lvl="0" marL="457200" rtl="0" algn="l">
              <a:spcBef>
                <a:spcPts val="0"/>
              </a:spcBef>
              <a:spcAft>
                <a:spcPts val="0"/>
              </a:spcAft>
              <a:buSzPts val="1800"/>
              <a:buChar char="●"/>
            </a:pPr>
            <a:r>
              <a:rPr lang="en"/>
              <a:t>During this time I learned as much as I could about different aspects necessary to complete the task</a:t>
            </a:r>
            <a:endParaRPr/>
          </a:p>
          <a:p>
            <a:pPr indent="-342900" lvl="0" marL="457200" rtl="0" algn="l">
              <a:spcBef>
                <a:spcPts val="0"/>
              </a:spcBef>
              <a:spcAft>
                <a:spcPts val="0"/>
              </a:spcAft>
              <a:buSzPts val="1800"/>
              <a:buChar char="●"/>
            </a:pPr>
            <a:r>
              <a:rPr lang="en"/>
              <a:t>Learned about</a:t>
            </a:r>
            <a:endParaRPr/>
          </a:p>
          <a:p>
            <a:pPr indent="-317500" lvl="1" marL="914400" rtl="0" algn="l">
              <a:spcBef>
                <a:spcPts val="0"/>
              </a:spcBef>
              <a:spcAft>
                <a:spcPts val="0"/>
              </a:spcAft>
              <a:buSzPts val="1400"/>
              <a:buChar char="○"/>
            </a:pPr>
            <a:r>
              <a:rPr lang="en"/>
              <a:t>How to use Ajax</a:t>
            </a:r>
            <a:endParaRPr/>
          </a:p>
          <a:p>
            <a:pPr indent="-317500" lvl="1" marL="914400" rtl="0" algn="l">
              <a:spcBef>
                <a:spcPts val="0"/>
              </a:spcBef>
              <a:spcAft>
                <a:spcPts val="0"/>
              </a:spcAft>
              <a:buSzPts val="1400"/>
              <a:buChar char="○"/>
            </a:pPr>
            <a:r>
              <a:rPr lang="en"/>
              <a:t>Pagination function</a:t>
            </a:r>
            <a:endParaRPr/>
          </a:p>
          <a:p>
            <a:pPr indent="-317500" lvl="1" marL="914400" rtl="0" algn="l">
              <a:spcBef>
                <a:spcPts val="0"/>
              </a:spcBef>
              <a:spcAft>
                <a:spcPts val="0"/>
              </a:spcAft>
              <a:buSzPts val="1400"/>
              <a:buChar char="○"/>
            </a:pPr>
            <a:r>
              <a:rPr lang="en"/>
              <a:t>How to track scrolling</a:t>
            </a:r>
            <a:endParaRPr/>
          </a:p>
          <a:p>
            <a:pPr indent="-317500" lvl="1" marL="914400" rtl="0" algn="l">
              <a:spcBef>
                <a:spcPts val="0"/>
              </a:spcBef>
              <a:spcAft>
                <a:spcPts val="0"/>
              </a:spcAft>
              <a:buSzPts val="1400"/>
              <a:buChar char="○"/>
            </a:pPr>
            <a:r>
              <a:rPr lang="en"/>
              <a:t>More about Django</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3" name="Shape 2833"/>
        <p:cNvGrpSpPr/>
        <p:nvPr/>
      </p:nvGrpSpPr>
      <p:grpSpPr>
        <a:xfrm>
          <a:off x="0" y="0"/>
          <a:ext cx="0" cy="0"/>
          <a:chOff x="0" y="0"/>
          <a:chExt cx="0" cy="0"/>
        </a:xfrm>
      </p:grpSpPr>
      <p:sp>
        <p:nvSpPr>
          <p:cNvPr id="2834" name="Google Shape;2834;p3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code</a:t>
            </a:r>
            <a:endParaRPr/>
          </a:p>
        </p:txBody>
      </p:sp>
      <p:sp>
        <p:nvSpPr>
          <p:cNvPr id="2835" name="Google Shape;2835;p3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0C0D0E"/>
                </a:solidFill>
                <a:latin typeface="Times New Roman"/>
                <a:ea typeface="Times New Roman"/>
                <a:cs typeface="Times New Roman"/>
                <a:sym typeface="Times New Roman"/>
              </a:rPr>
              <a:t>$(</a:t>
            </a:r>
            <a:r>
              <a:rPr lang="en" sz="1000">
                <a:solidFill>
                  <a:srgbClr val="0C0D0E"/>
                </a:solidFill>
                <a:latin typeface="Times New Roman"/>
                <a:ea typeface="Times New Roman"/>
                <a:cs typeface="Times New Roman"/>
                <a:sym typeface="Times New Roman"/>
              </a:rPr>
              <a:t>window</a:t>
            </a:r>
            <a:r>
              <a:rPr lang="en" sz="1200">
                <a:solidFill>
                  <a:srgbClr val="0C0D0E"/>
                </a:solidFill>
                <a:latin typeface="Times New Roman"/>
                <a:ea typeface="Times New Roman"/>
                <a:cs typeface="Times New Roman"/>
                <a:sym typeface="Times New Roman"/>
              </a:rPr>
              <a:t>).</a:t>
            </a:r>
            <a:r>
              <a:rPr lang="en" sz="1000">
                <a:solidFill>
                  <a:srgbClr val="0C0D0E"/>
                </a:solidFill>
                <a:latin typeface="Times New Roman"/>
                <a:ea typeface="Times New Roman"/>
                <a:cs typeface="Times New Roman"/>
                <a:sym typeface="Times New Roman"/>
              </a:rPr>
              <a:t>scroll</a:t>
            </a:r>
            <a:r>
              <a:rPr lang="en" sz="1200">
                <a:solidFill>
                  <a:srgbClr val="0C0D0E"/>
                </a:solidFill>
                <a:latin typeface="Times New Roman"/>
                <a:ea typeface="Times New Roman"/>
                <a:cs typeface="Times New Roman"/>
                <a:sym typeface="Times New Roman"/>
              </a:rPr>
              <a:t>(</a:t>
            </a:r>
            <a:r>
              <a:rPr lang="en" sz="1000">
                <a:solidFill>
                  <a:srgbClr val="0C0D0E"/>
                </a:solidFill>
                <a:latin typeface="Times New Roman"/>
                <a:ea typeface="Times New Roman"/>
                <a:cs typeface="Times New Roman"/>
                <a:sym typeface="Times New Roman"/>
              </a:rPr>
              <a:t>function</a:t>
            </a:r>
            <a:r>
              <a:rPr lang="en" sz="1200">
                <a:solidFill>
                  <a:srgbClr val="0C0D0E"/>
                </a:solidFill>
                <a:latin typeface="Times New Roman"/>
                <a:ea typeface="Times New Roman"/>
                <a:cs typeface="Times New Roman"/>
                <a:sym typeface="Times New Roman"/>
              </a:rPr>
              <a:t>() { </a:t>
            </a:r>
            <a:endParaRPr sz="1200">
              <a:solidFill>
                <a:srgbClr val="0C0D0E"/>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 sz="1000">
                <a:solidFill>
                  <a:srgbClr val="0C0D0E"/>
                </a:solidFill>
                <a:latin typeface="Times New Roman"/>
                <a:ea typeface="Times New Roman"/>
                <a:cs typeface="Times New Roman"/>
                <a:sym typeface="Times New Roman"/>
              </a:rPr>
              <a:t>if</a:t>
            </a:r>
            <a:r>
              <a:rPr lang="en" sz="1200">
                <a:solidFill>
                  <a:srgbClr val="0C0D0E"/>
                </a:solidFill>
                <a:latin typeface="Times New Roman"/>
                <a:ea typeface="Times New Roman"/>
                <a:cs typeface="Times New Roman"/>
                <a:sym typeface="Times New Roman"/>
              </a:rPr>
              <a:t>($(</a:t>
            </a:r>
            <a:r>
              <a:rPr lang="en" sz="1000">
                <a:solidFill>
                  <a:srgbClr val="0C0D0E"/>
                </a:solidFill>
                <a:latin typeface="Times New Roman"/>
                <a:ea typeface="Times New Roman"/>
                <a:cs typeface="Times New Roman"/>
                <a:sym typeface="Times New Roman"/>
              </a:rPr>
              <a:t>window</a:t>
            </a:r>
            <a:r>
              <a:rPr lang="en" sz="1200">
                <a:solidFill>
                  <a:srgbClr val="0C0D0E"/>
                </a:solidFill>
                <a:latin typeface="Times New Roman"/>
                <a:ea typeface="Times New Roman"/>
                <a:cs typeface="Times New Roman"/>
                <a:sym typeface="Times New Roman"/>
              </a:rPr>
              <a:t>).</a:t>
            </a:r>
            <a:r>
              <a:rPr lang="en" sz="1000">
                <a:solidFill>
                  <a:srgbClr val="0C0D0E"/>
                </a:solidFill>
                <a:latin typeface="Times New Roman"/>
                <a:ea typeface="Times New Roman"/>
                <a:cs typeface="Times New Roman"/>
                <a:sym typeface="Times New Roman"/>
              </a:rPr>
              <a:t>scrollTop</a:t>
            </a:r>
            <a:r>
              <a:rPr lang="en" sz="1200">
                <a:solidFill>
                  <a:srgbClr val="0C0D0E"/>
                </a:solidFill>
                <a:latin typeface="Times New Roman"/>
                <a:ea typeface="Times New Roman"/>
                <a:cs typeface="Times New Roman"/>
                <a:sym typeface="Times New Roman"/>
              </a:rPr>
              <a:t>() == $(</a:t>
            </a:r>
            <a:r>
              <a:rPr lang="en" sz="1000">
                <a:solidFill>
                  <a:srgbClr val="0C0D0E"/>
                </a:solidFill>
                <a:latin typeface="Times New Roman"/>
                <a:ea typeface="Times New Roman"/>
                <a:cs typeface="Times New Roman"/>
                <a:sym typeface="Times New Roman"/>
              </a:rPr>
              <a:t>document</a:t>
            </a:r>
            <a:r>
              <a:rPr lang="en" sz="1200">
                <a:solidFill>
                  <a:srgbClr val="0C0D0E"/>
                </a:solidFill>
                <a:latin typeface="Times New Roman"/>
                <a:ea typeface="Times New Roman"/>
                <a:cs typeface="Times New Roman"/>
                <a:sym typeface="Times New Roman"/>
              </a:rPr>
              <a:t>).</a:t>
            </a:r>
            <a:r>
              <a:rPr lang="en" sz="1000">
                <a:solidFill>
                  <a:srgbClr val="0C0D0E"/>
                </a:solidFill>
                <a:latin typeface="Times New Roman"/>
                <a:ea typeface="Times New Roman"/>
                <a:cs typeface="Times New Roman"/>
                <a:sym typeface="Times New Roman"/>
              </a:rPr>
              <a:t>height</a:t>
            </a:r>
            <a:r>
              <a:rPr lang="en" sz="1200">
                <a:solidFill>
                  <a:srgbClr val="0C0D0E"/>
                </a:solidFill>
                <a:latin typeface="Times New Roman"/>
                <a:ea typeface="Times New Roman"/>
                <a:cs typeface="Times New Roman"/>
                <a:sym typeface="Times New Roman"/>
              </a:rPr>
              <a:t>() - $(</a:t>
            </a:r>
            <a:r>
              <a:rPr lang="en" sz="1000">
                <a:solidFill>
                  <a:srgbClr val="0C0D0E"/>
                </a:solidFill>
                <a:latin typeface="Times New Roman"/>
                <a:ea typeface="Times New Roman"/>
                <a:cs typeface="Times New Roman"/>
                <a:sym typeface="Times New Roman"/>
              </a:rPr>
              <a:t>window</a:t>
            </a:r>
            <a:r>
              <a:rPr lang="en" sz="1200">
                <a:solidFill>
                  <a:srgbClr val="0C0D0E"/>
                </a:solidFill>
                <a:latin typeface="Times New Roman"/>
                <a:ea typeface="Times New Roman"/>
                <a:cs typeface="Times New Roman"/>
                <a:sym typeface="Times New Roman"/>
              </a:rPr>
              <a:t>).</a:t>
            </a:r>
            <a:r>
              <a:rPr lang="en" sz="1000">
                <a:solidFill>
                  <a:srgbClr val="0C0D0E"/>
                </a:solidFill>
                <a:latin typeface="Times New Roman"/>
                <a:ea typeface="Times New Roman"/>
                <a:cs typeface="Times New Roman"/>
                <a:sym typeface="Times New Roman"/>
              </a:rPr>
              <a:t>height</a:t>
            </a:r>
            <a:r>
              <a:rPr lang="en" sz="1200">
                <a:solidFill>
                  <a:srgbClr val="0C0D0E"/>
                </a:solidFill>
                <a:latin typeface="Times New Roman"/>
                <a:ea typeface="Times New Roman"/>
                <a:cs typeface="Times New Roman"/>
                <a:sym typeface="Times New Roman"/>
              </a:rPr>
              <a:t>()) {</a:t>
            </a:r>
            <a:endParaRPr sz="1200">
              <a:solidFill>
                <a:srgbClr val="0C0D0E"/>
              </a:solidFill>
              <a:latin typeface="Times New Roman"/>
              <a:ea typeface="Times New Roman"/>
              <a:cs typeface="Times New Roman"/>
              <a:sym typeface="Times New Roman"/>
            </a:endParaRPr>
          </a:p>
          <a:p>
            <a:pPr indent="457200" lvl="0" marL="457200" rtl="0" algn="l">
              <a:spcBef>
                <a:spcPts val="0"/>
              </a:spcBef>
              <a:spcAft>
                <a:spcPts val="0"/>
              </a:spcAft>
              <a:buClr>
                <a:schemeClr val="dk1"/>
              </a:buClr>
              <a:buSzPts val="1100"/>
              <a:buFont typeface="Arial"/>
              <a:buNone/>
            </a:pPr>
            <a:r>
              <a:rPr lang="en" sz="1200">
                <a:solidFill>
                  <a:srgbClr val="0C0D0E"/>
                </a:solidFill>
                <a:latin typeface="Times New Roman"/>
                <a:ea typeface="Times New Roman"/>
                <a:cs typeface="Times New Roman"/>
                <a:sym typeface="Times New Roman"/>
              </a:rPr>
              <a:t> </a:t>
            </a:r>
            <a:r>
              <a:rPr lang="en" sz="1000">
                <a:solidFill>
                  <a:srgbClr val="0C0D0E"/>
                </a:solidFill>
                <a:latin typeface="Times New Roman"/>
                <a:ea typeface="Times New Roman"/>
                <a:cs typeface="Times New Roman"/>
                <a:sym typeface="Times New Roman"/>
              </a:rPr>
              <a:t>// ajax call get data from server and append to the div</a:t>
            </a:r>
            <a:r>
              <a:rPr lang="en" sz="1200">
                <a:solidFill>
                  <a:srgbClr val="0C0D0E"/>
                </a:solidFill>
                <a:latin typeface="Times New Roman"/>
                <a:ea typeface="Times New Roman"/>
                <a:cs typeface="Times New Roman"/>
                <a:sym typeface="Times New Roman"/>
              </a:rPr>
              <a:t> </a:t>
            </a:r>
            <a:endParaRPr sz="1200">
              <a:solidFill>
                <a:srgbClr val="0C0D0E"/>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sz="1200">
                <a:solidFill>
                  <a:srgbClr val="0C0D0E"/>
                </a:solidFill>
                <a:latin typeface="Times New Roman"/>
                <a:ea typeface="Times New Roman"/>
                <a:cs typeface="Times New Roman"/>
                <a:sym typeface="Times New Roman"/>
              </a:rPr>
              <a:t>} </a:t>
            </a:r>
            <a:endParaRPr sz="1200">
              <a:solidFill>
                <a:srgbClr val="0C0D0E"/>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C0D0E"/>
                </a:solidFill>
                <a:latin typeface="Times New Roman"/>
                <a:ea typeface="Times New Roman"/>
                <a:cs typeface="Times New Roman"/>
                <a:sym typeface="Times New Roman"/>
              </a:rPr>
              <a:t>});</a:t>
            </a:r>
            <a:endParaRPr sz="1200">
              <a:solidFill>
                <a:srgbClr val="0C0D0E"/>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C0D0E"/>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1D35"/>
                </a:solidFill>
                <a:latin typeface="Times New Roman"/>
                <a:ea typeface="Times New Roman"/>
                <a:cs typeface="Times New Roman"/>
                <a:sym typeface="Times New Roman"/>
              </a:rPr>
              <a:t>function loadDoc() {</a:t>
            </a:r>
            <a:endParaRPr sz="1200">
              <a:solidFill>
                <a:srgbClr val="001D35"/>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1D35"/>
                </a:solidFill>
                <a:latin typeface="Times New Roman"/>
                <a:ea typeface="Times New Roman"/>
                <a:cs typeface="Times New Roman"/>
                <a:sym typeface="Times New Roman"/>
              </a:rPr>
              <a:t>	const xhttp = new XMLHttpRequest();</a:t>
            </a:r>
            <a:endParaRPr sz="1200">
              <a:solidFill>
                <a:srgbClr val="001D35"/>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1D35"/>
                </a:solidFill>
                <a:latin typeface="Times New Roman"/>
                <a:ea typeface="Times New Roman"/>
                <a:cs typeface="Times New Roman"/>
                <a:sym typeface="Times New Roman"/>
              </a:rPr>
              <a:t>	xhttp.onload = function() {</a:t>
            </a:r>
            <a:endParaRPr sz="1200">
              <a:solidFill>
                <a:srgbClr val="001D35"/>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1D35"/>
                </a:solidFill>
                <a:latin typeface="Times New Roman"/>
                <a:ea typeface="Times New Roman"/>
                <a:cs typeface="Times New Roman"/>
                <a:sym typeface="Times New Roman"/>
              </a:rPr>
              <a:t>		document.getElementById(“demo”).innerHTML = this.responseText;</a:t>
            </a:r>
            <a:endParaRPr sz="1200">
              <a:solidFill>
                <a:srgbClr val="001D35"/>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1D35"/>
                </a:solidFill>
                <a:latin typeface="Times New Roman"/>
                <a:ea typeface="Times New Roman"/>
                <a:cs typeface="Times New Roman"/>
                <a:sym typeface="Times New Roman"/>
              </a:rPr>
              <a:t>	}</a:t>
            </a:r>
            <a:endParaRPr sz="1200">
              <a:solidFill>
                <a:srgbClr val="001D35"/>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1D35"/>
                </a:solidFill>
                <a:latin typeface="Times New Roman"/>
                <a:ea typeface="Times New Roman"/>
                <a:cs typeface="Times New Roman"/>
                <a:sym typeface="Times New Roman"/>
              </a:rPr>
              <a:t>	xhttp.open(“GET”, </a:t>
            </a:r>
            <a:r>
              <a:rPr lang="en" sz="1200" u="sng">
                <a:solidFill>
                  <a:srgbClr val="001D35"/>
                </a:solidFill>
                <a:latin typeface="Times New Roman"/>
                <a:ea typeface="Times New Roman"/>
                <a:cs typeface="Times New Roman"/>
                <a:sym typeface="Times New Roman"/>
              </a:rPr>
              <a:t>“forums url”, </a:t>
            </a:r>
            <a:r>
              <a:rPr lang="en" sz="1200">
                <a:solidFill>
                  <a:srgbClr val="001D35"/>
                </a:solidFill>
                <a:latin typeface="Times New Roman"/>
                <a:ea typeface="Times New Roman"/>
                <a:cs typeface="Times New Roman"/>
                <a:sym typeface="Times New Roman"/>
              </a:rPr>
              <a:t>true);</a:t>
            </a:r>
            <a:endParaRPr sz="1200">
              <a:solidFill>
                <a:srgbClr val="001D35"/>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1D35"/>
                </a:solidFill>
                <a:latin typeface="Times New Roman"/>
                <a:ea typeface="Times New Roman"/>
                <a:cs typeface="Times New Roman"/>
                <a:sym typeface="Times New Roman"/>
              </a:rPr>
              <a:t>	xhttp.send();</a:t>
            </a:r>
            <a:endParaRPr sz="1200">
              <a:solidFill>
                <a:srgbClr val="001D35"/>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001D35"/>
                </a:solidFill>
                <a:latin typeface="Times New Roman"/>
                <a:ea typeface="Times New Roman"/>
                <a:cs typeface="Times New Roman"/>
                <a:sym typeface="Times New Roman"/>
              </a:rPr>
              <a:t>}</a:t>
            </a:r>
            <a:endParaRPr sz="1200">
              <a:solidFill>
                <a:srgbClr val="001D35"/>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rgbClr val="0C0D0E"/>
              </a:solidFill>
              <a:latin typeface="Times New Roman"/>
              <a:ea typeface="Times New Roman"/>
              <a:cs typeface="Times New Roman"/>
              <a:sym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3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Worked</a:t>
            </a:r>
            <a:endParaRPr/>
          </a:p>
        </p:txBody>
      </p:sp>
      <p:sp>
        <p:nvSpPr>
          <p:cNvPr id="2841" name="Google Shape;2841;p3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In forum_detail:</a:t>
            </a:r>
            <a:endParaRPr/>
          </a:p>
          <a:p>
            <a:pPr indent="0" lvl="0" marL="0" rtl="0" algn="l">
              <a:lnSpc>
                <a:spcPct val="135714"/>
              </a:lnSpc>
              <a:spcBef>
                <a:spcPts val="1200"/>
              </a:spcBef>
              <a:spcAft>
                <a:spcPts val="0"/>
              </a:spcAft>
              <a:buClr>
                <a:schemeClr val="dk1"/>
              </a:buClr>
              <a:buSzPts val="1100"/>
              <a:buFont typeface="Arial"/>
              <a:buNone/>
            </a:pPr>
            <a:r>
              <a:rPr lang="en" sz="1050">
                <a:solidFill>
                  <a:srgbClr val="9CDCFE"/>
                </a:solidFill>
                <a:highlight>
                  <a:srgbClr val="1F1F1F"/>
                </a:highlight>
                <a:latin typeface="Courier New"/>
                <a:ea typeface="Courier New"/>
                <a:cs typeface="Courier New"/>
                <a:sym typeface="Courier New"/>
              </a:rPr>
              <a:t>posts</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Post</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objects</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filter</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forum</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forum</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order_by</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'author'</a:t>
            </a:r>
            <a:r>
              <a:rPr lang="en" sz="1050">
                <a:solidFill>
                  <a:srgbClr val="CCCCCC"/>
                </a:solidFill>
                <a:highlight>
                  <a:srgbClr val="1F1F1F"/>
                </a:highlight>
                <a:latin typeface="Courier New"/>
                <a:ea typeface="Courier New"/>
                <a:cs typeface="Courier New"/>
                <a:sym typeface="Courier New"/>
              </a:rPr>
              <a:t>) </a:t>
            </a:r>
            <a:r>
              <a:rPr lang="en" sz="1050">
                <a:solidFill>
                  <a:srgbClr val="6A9955"/>
                </a:solidFill>
                <a:highlight>
                  <a:srgbClr val="1F1F1F"/>
                </a:highlight>
                <a:latin typeface="Courier New"/>
                <a:ea typeface="Courier New"/>
                <a:cs typeface="Courier New"/>
                <a:sym typeface="Courier New"/>
              </a:rPr>
              <a:t>#sorted by author</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paginator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4EC9B0"/>
                </a:solidFill>
                <a:highlight>
                  <a:srgbClr val="1F1F1F"/>
                </a:highlight>
                <a:latin typeface="Courier New"/>
                <a:ea typeface="Courier New"/>
                <a:cs typeface="Courier New"/>
                <a:sym typeface="Courier New"/>
              </a:rPr>
              <a:t>Paginator</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posts</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10</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page_number</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request</a:t>
            </a:r>
            <a:r>
              <a:rPr lang="en" sz="1050">
                <a:solidFill>
                  <a:srgbClr val="CCCCCC"/>
                </a:solidFill>
                <a:highlight>
                  <a:srgbClr val="1F1F1F"/>
                </a:highlight>
                <a:latin typeface="Courier New"/>
                <a:ea typeface="Courier New"/>
                <a:cs typeface="Courier New"/>
                <a:sym typeface="Courier New"/>
              </a:rPr>
              <a:t>.GET.get(</a:t>
            </a:r>
            <a:r>
              <a:rPr lang="en" sz="1050">
                <a:solidFill>
                  <a:srgbClr val="CE9178"/>
                </a:solidFill>
                <a:highlight>
                  <a:srgbClr val="1F1F1F"/>
                </a:highlight>
                <a:latin typeface="Courier New"/>
                <a:ea typeface="Courier New"/>
                <a:cs typeface="Courier New"/>
                <a:sym typeface="Courier New"/>
              </a:rPr>
              <a:t>'page'</a:t>
            </a:r>
            <a:r>
              <a:rPr lang="en" sz="1050">
                <a:solidFill>
                  <a:srgbClr val="CCCCCC"/>
                </a:solidFill>
                <a:highlight>
                  <a:srgbClr val="1F1F1F"/>
                </a:highlight>
                <a:latin typeface="Courier New"/>
                <a:ea typeface="Courier New"/>
                <a:cs typeface="Courier New"/>
                <a:sym typeface="Courier New"/>
              </a:rPr>
              <a:t>, </a:t>
            </a:r>
            <a:r>
              <a:rPr lang="en" sz="1050">
                <a:solidFill>
                  <a:srgbClr val="B5CEA8"/>
                </a:solidFill>
                <a:highlight>
                  <a:srgbClr val="1F1F1F"/>
                </a:highlight>
                <a:latin typeface="Courier New"/>
                <a:ea typeface="Courier New"/>
                <a:cs typeface="Courier New"/>
                <a:sym typeface="Courier New"/>
              </a:rPr>
              <a:t>1</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page_obj</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paginator</a:t>
            </a:r>
            <a:r>
              <a:rPr lang="en" sz="1050">
                <a:solidFill>
                  <a:srgbClr val="CCCCCC"/>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get_page</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page_number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current_page</a:t>
            </a:r>
            <a:r>
              <a:rPr lang="en" sz="1050">
                <a:solidFill>
                  <a:srgbClr val="CCCCCC"/>
                </a:solidFill>
                <a:highlight>
                  <a:srgbClr val="1F1F1F"/>
                </a:highlight>
                <a:latin typeface="Courier New"/>
                <a:ea typeface="Courier New"/>
                <a:cs typeface="Courier New"/>
                <a:sym typeface="Courier New"/>
              </a:rPr>
              <a:t>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page_obj</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number</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F1F1F"/>
                </a:highlight>
                <a:latin typeface="Courier New"/>
                <a:ea typeface="Courier New"/>
                <a:cs typeface="Courier New"/>
                <a:sym typeface="Courier New"/>
              </a:rPr>
              <a:t>return</a:t>
            </a:r>
            <a:r>
              <a:rPr lang="en" sz="1050">
                <a:solidFill>
                  <a:srgbClr val="CCCCCC"/>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render</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request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"mapViewer/viewForum.html"</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"forum"</a:t>
            </a:r>
            <a:r>
              <a:rPr lang="en" sz="1050">
                <a:solidFill>
                  <a:srgbClr val="CCCCCC"/>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lookAt</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"form"</a:t>
            </a:r>
            <a:r>
              <a:rPr lang="en" sz="1050">
                <a:solidFill>
                  <a:srgbClr val="CCCCCC"/>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reporter</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"hasReported"</a:t>
            </a:r>
            <a:r>
              <a:rPr lang="en" sz="1050">
                <a:solidFill>
                  <a:srgbClr val="CCCCCC"/>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hasReported</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"files"</a:t>
            </a:r>
            <a:r>
              <a:rPr lang="en" sz="1050">
                <a:solidFill>
                  <a:srgbClr val="CCCCCC"/>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files</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"msg"</a:t>
            </a:r>
            <a:r>
              <a:rPr lang="en" sz="1050">
                <a:solidFill>
                  <a:srgbClr val="CCCCCC"/>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msg</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"posts"</a:t>
            </a:r>
            <a:r>
              <a:rPr lang="en" sz="1050">
                <a:solidFill>
                  <a:srgbClr val="CCCCCC"/>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page_obj</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"page_number"</a:t>
            </a:r>
            <a:r>
              <a:rPr lang="en" sz="1050">
                <a:solidFill>
                  <a:srgbClr val="CCCCCC"/>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page_obj</a:t>
            </a:r>
            <a:r>
              <a:rPr lang="en" sz="1050">
                <a:solidFill>
                  <a:srgbClr val="CCCCCC"/>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number</a:t>
            </a:r>
            <a:endParaRPr sz="1050">
              <a:solidFill>
                <a:srgbClr val="9CDCFE"/>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3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Worked Part 2</a:t>
            </a:r>
            <a:endParaRPr/>
          </a:p>
        </p:txBody>
      </p:sp>
      <p:sp>
        <p:nvSpPr>
          <p:cNvPr id="2847" name="Google Shape;2847;p3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569CD6"/>
                </a:solidFill>
                <a:highlight>
                  <a:srgbClr val="1F1F1F"/>
                </a:highlight>
                <a:latin typeface="Courier New"/>
                <a:ea typeface="Courier New"/>
                <a:cs typeface="Courier New"/>
                <a:sym typeface="Courier New"/>
              </a:rPr>
              <a:t>function</a:t>
            </a:r>
            <a:r>
              <a:rPr lang="en" sz="1050">
                <a:solidFill>
                  <a:srgbClr val="D4D4D4"/>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loadMorePosts</a:t>
            </a: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if</a:t>
            </a: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hasNextPage</a:t>
            </a:r>
            <a:r>
              <a:rPr lang="en" sz="1050">
                <a:solidFill>
                  <a:srgbClr val="D4D4D4"/>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return</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console</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log</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`Fetching page </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currentPage</a:t>
            </a:r>
            <a:r>
              <a:rPr lang="en" sz="1050">
                <a:solidFill>
                  <a:srgbClr val="D4D4D4"/>
                </a:solidFill>
                <a:highlight>
                  <a:srgbClr val="1F1F1F"/>
                </a:highlight>
                <a:latin typeface="Courier New"/>
                <a:ea typeface="Courier New"/>
                <a:cs typeface="Courier New"/>
                <a:sym typeface="Courier New"/>
              </a:rPr>
              <a:t> + </a:t>
            </a:r>
            <a:r>
              <a:rPr lang="en" sz="1050">
                <a:solidFill>
                  <a:srgbClr val="B5CEA8"/>
                </a:solidFill>
                <a:highlight>
                  <a:srgbClr val="1F1F1F"/>
                </a:highlight>
                <a:latin typeface="Courier New"/>
                <a:ea typeface="Courier New"/>
                <a:cs typeface="Courier New"/>
                <a:sym typeface="Courier New"/>
              </a:rPr>
              <a:t>1</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document</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getElementById</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'loading-spinner'</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style</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display</a:t>
            </a:r>
            <a:r>
              <a:rPr lang="en" sz="1050">
                <a:solidFill>
                  <a:srgbClr val="D4D4D4"/>
                </a:solidFill>
                <a:highlight>
                  <a:srgbClr val="1F1F1F"/>
                </a:highlight>
                <a:latin typeface="Courier New"/>
                <a:ea typeface="Courier New"/>
                <a:cs typeface="Courier New"/>
                <a:sym typeface="Courier New"/>
              </a:rPr>
              <a:t> = </a:t>
            </a:r>
            <a:r>
              <a:rPr lang="en" sz="1050">
                <a:solidFill>
                  <a:srgbClr val="CE9178"/>
                </a:solidFill>
                <a:highlight>
                  <a:srgbClr val="1F1F1F"/>
                </a:highlight>
                <a:latin typeface="Courier New"/>
                <a:ea typeface="Courier New"/>
                <a:cs typeface="Courier New"/>
                <a:sym typeface="Courier New"/>
              </a:rPr>
              <a:t>'block'</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currentPage</a:t>
            </a:r>
            <a:r>
              <a:rPr lang="en" sz="1050">
                <a:solidFill>
                  <a:srgbClr val="D4D4D4"/>
                </a:solidFill>
                <a:highlight>
                  <a:srgbClr val="1F1F1F"/>
                </a:highlight>
                <a:latin typeface="Courier New"/>
                <a:ea typeface="Courier New"/>
                <a:cs typeface="Courier New"/>
                <a:sym typeface="Courier New"/>
              </a:rPr>
              <a:t> += </a:t>
            </a:r>
            <a:r>
              <a:rPr lang="en" sz="1050">
                <a:solidFill>
                  <a:srgbClr val="B5CEA8"/>
                </a:solidFill>
                <a:highlight>
                  <a:srgbClr val="1F1F1F"/>
                </a:highlight>
                <a:latin typeface="Courier New"/>
                <a:ea typeface="Courier New"/>
                <a:cs typeface="Courier New"/>
                <a:sym typeface="Courier New"/>
              </a:rPr>
              <a:t>1</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fetch</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`?page=</a:t>
            </a:r>
            <a:r>
              <a:rPr lang="en" sz="1050">
                <a:solidFill>
                  <a:srgbClr val="569CD6"/>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currentPage</a:t>
            </a:r>
            <a:r>
              <a:rPr lang="en" sz="1050">
                <a:solidFill>
                  <a:srgbClr val="569CD6"/>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a:t>
            </a: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headers:</a:t>
            </a: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'X-Requested-With'</a:t>
            </a:r>
            <a:r>
              <a:rPr lang="en" sz="1050">
                <a:solidFill>
                  <a:srgbClr val="9CDCFE"/>
                </a:solidFill>
                <a:highlight>
                  <a:srgbClr val="1F1F1F"/>
                </a:highlight>
                <a:latin typeface="Courier New"/>
                <a:ea typeface="Courier New"/>
                <a:cs typeface="Courier New"/>
                <a:sym typeface="Courier New"/>
              </a:rPr>
              <a:t>:</a:t>
            </a:r>
            <a:r>
              <a:rPr lang="en" sz="1050">
                <a:solidFill>
                  <a:srgbClr val="D4D4D4"/>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'XMLHttpRequest'</a:t>
            </a:r>
            <a:endParaRPr sz="1050">
              <a:solidFill>
                <a:srgbClr val="CE9178"/>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then</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response</a:t>
            </a:r>
            <a:r>
              <a:rPr lang="en" sz="1050">
                <a:solidFill>
                  <a:srgbClr val="D4D4D4"/>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=&gt;</a:t>
            </a: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response</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json</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then</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data</a:t>
            </a:r>
            <a:r>
              <a:rPr lang="en" sz="1050">
                <a:solidFill>
                  <a:srgbClr val="D4D4D4"/>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=&gt;</a:t>
            </a: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document</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getElementById</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'loading-spinner'</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style</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display</a:t>
            </a:r>
            <a:r>
              <a:rPr lang="en" sz="1050">
                <a:solidFill>
                  <a:srgbClr val="D4D4D4"/>
                </a:solidFill>
                <a:highlight>
                  <a:srgbClr val="1F1F1F"/>
                </a:highlight>
                <a:latin typeface="Courier New"/>
                <a:ea typeface="Courier New"/>
                <a:cs typeface="Courier New"/>
                <a:sym typeface="Courier New"/>
              </a:rPr>
              <a:t> = </a:t>
            </a:r>
            <a:r>
              <a:rPr lang="en" sz="1050">
                <a:solidFill>
                  <a:srgbClr val="CE9178"/>
                </a:solidFill>
                <a:highlight>
                  <a:srgbClr val="1F1F1F"/>
                </a:highlight>
                <a:latin typeface="Courier New"/>
                <a:ea typeface="Courier New"/>
                <a:cs typeface="Courier New"/>
                <a:sym typeface="Courier New"/>
              </a:rPr>
              <a:t>'none'</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const</a:t>
            </a:r>
            <a:r>
              <a:rPr lang="en" sz="1050">
                <a:solidFill>
                  <a:srgbClr val="D4D4D4"/>
                </a:solidFill>
                <a:highlight>
                  <a:srgbClr val="1F1F1F"/>
                </a:highlight>
                <a:latin typeface="Courier New"/>
                <a:ea typeface="Courier New"/>
                <a:cs typeface="Courier New"/>
                <a:sym typeface="Courier New"/>
              </a:rPr>
              <a:t> </a:t>
            </a:r>
            <a:r>
              <a:rPr lang="en" sz="1050">
                <a:solidFill>
                  <a:srgbClr val="4FC1FF"/>
                </a:solidFill>
                <a:highlight>
                  <a:srgbClr val="1F1F1F"/>
                </a:highlight>
                <a:latin typeface="Courier New"/>
                <a:ea typeface="Courier New"/>
                <a:cs typeface="Courier New"/>
                <a:sym typeface="Courier New"/>
              </a:rPr>
              <a:t>postsContainer</a:t>
            </a:r>
            <a:r>
              <a:rPr lang="en" sz="1050">
                <a:solidFill>
                  <a:srgbClr val="D4D4D4"/>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document</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getElementById</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'posts-container'</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sp>
        <p:nvSpPr>
          <p:cNvPr id="2848" name="Google Shape;2848;p322"/>
          <p:cNvSpPr txBox="1"/>
          <p:nvPr/>
        </p:nvSpPr>
        <p:spPr>
          <a:xfrm>
            <a:off x="4569350" y="1155000"/>
            <a:ext cx="42630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849" name="Google Shape;2849;p322"/>
          <p:cNvSpPr txBox="1"/>
          <p:nvPr>
            <p:ph idx="1" type="body"/>
          </p:nvPr>
        </p:nvSpPr>
        <p:spPr>
          <a:xfrm>
            <a:off x="4570700" y="1017725"/>
            <a:ext cx="42603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35714"/>
              </a:lnSpc>
              <a:spcBef>
                <a:spcPts val="0"/>
              </a:spcBef>
              <a:spcAft>
                <a:spcPts val="0"/>
              </a:spcAft>
              <a:buClr>
                <a:schemeClr val="dk1"/>
              </a:buClr>
              <a:buSzPct val="104761"/>
              <a:buFont typeface="Arial"/>
              <a:buNone/>
            </a:pPr>
            <a:r>
              <a:rPr lang="en" sz="1050">
                <a:solidFill>
                  <a:srgbClr val="9CDCFE"/>
                </a:solidFill>
                <a:highlight>
                  <a:srgbClr val="1F1F1F"/>
                </a:highlight>
                <a:latin typeface="Courier New"/>
                <a:ea typeface="Courier New"/>
                <a:cs typeface="Courier New"/>
                <a:sym typeface="Courier New"/>
              </a:rPr>
              <a:t>data</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posts</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forEach</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postHtml</a:t>
            </a:r>
            <a:r>
              <a:rPr lang="en" sz="1050">
                <a:solidFill>
                  <a:srgbClr val="D4D4D4"/>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=&gt;</a:t>
            </a: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const</a:t>
            </a:r>
            <a:r>
              <a:rPr lang="en" sz="1050">
                <a:solidFill>
                  <a:srgbClr val="D4D4D4"/>
                </a:solidFill>
                <a:highlight>
                  <a:srgbClr val="1F1F1F"/>
                </a:highlight>
                <a:latin typeface="Courier New"/>
                <a:ea typeface="Courier New"/>
                <a:cs typeface="Courier New"/>
                <a:sym typeface="Courier New"/>
              </a:rPr>
              <a:t> </a:t>
            </a:r>
            <a:r>
              <a:rPr lang="en" sz="1050">
                <a:solidFill>
                  <a:srgbClr val="4FC1FF"/>
                </a:solidFill>
                <a:highlight>
                  <a:srgbClr val="1F1F1F"/>
                </a:highlight>
                <a:latin typeface="Courier New"/>
                <a:ea typeface="Courier New"/>
                <a:cs typeface="Courier New"/>
                <a:sym typeface="Courier New"/>
              </a:rPr>
              <a:t>postElement</a:t>
            </a:r>
            <a:r>
              <a:rPr lang="en" sz="1050">
                <a:solidFill>
                  <a:srgbClr val="D4D4D4"/>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document</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createElement</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'div'</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4FC1FF"/>
                </a:solidFill>
                <a:highlight>
                  <a:srgbClr val="1F1F1F"/>
                </a:highlight>
                <a:latin typeface="Courier New"/>
                <a:ea typeface="Courier New"/>
                <a:cs typeface="Courier New"/>
                <a:sym typeface="Courier New"/>
              </a:rPr>
              <a:t>postElement</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innerHTML</a:t>
            </a:r>
            <a:r>
              <a:rPr lang="en" sz="1050">
                <a:solidFill>
                  <a:srgbClr val="D4D4D4"/>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postHtml</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4FC1FF"/>
                </a:solidFill>
                <a:highlight>
                  <a:srgbClr val="1F1F1F"/>
                </a:highlight>
                <a:latin typeface="Courier New"/>
                <a:ea typeface="Courier New"/>
                <a:cs typeface="Courier New"/>
                <a:sym typeface="Courier New"/>
              </a:rPr>
              <a:t>postsContainer</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appendChild</a:t>
            </a:r>
            <a:r>
              <a:rPr lang="en" sz="1050">
                <a:solidFill>
                  <a:srgbClr val="D4D4D4"/>
                </a:solidFill>
                <a:highlight>
                  <a:srgbClr val="1F1F1F"/>
                </a:highlight>
                <a:latin typeface="Courier New"/>
                <a:ea typeface="Courier New"/>
                <a:cs typeface="Courier New"/>
                <a:sym typeface="Courier New"/>
              </a:rPr>
              <a:t>(</a:t>
            </a:r>
            <a:r>
              <a:rPr lang="en" sz="1050">
                <a:solidFill>
                  <a:srgbClr val="4FC1FF"/>
                </a:solidFill>
                <a:highlight>
                  <a:srgbClr val="1F1F1F"/>
                </a:highlight>
                <a:latin typeface="Courier New"/>
                <a:ea typeface="Courier New"/>
                <a:cs typeface="Courier New"/>
                <a:sym typeface="Courier New"/>
              </a:rPr>
              <a:t>postElement</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hasNextPage</a:t>
            </a:r>
            <a:r>
              <a:rPr lang="en" sz="1050">
                <a:solidFill>
                  <a:srgbClr val="D4D4D4"/>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data</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has_next</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catch</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error</a:t>
            </a:r>
            <a:r>
              <a:rPr lang="en" sz="1050">
                <a:solidFill>
                  <a:srgbClr val="D4D4D4"/>
                </a:solidFill>
                <a:highlight>
                  <a:srgbClr val="1F1F1F"/>
                </a:highlight>
                <a:latin typeface="Courier New"/>
                <a:ea typeface="Courier New"/>
                <a:cs typeface="Courier New"/>
                <a:sym typeface="Courier New"/>
              </a:rPr>
              <a:t> </a:t>
            </a:r>
            <a:r>
              <a:rPr lang="en" sz="1050">
                <a:solidFill>
                  <a:srgbClr val="569CD6"/>
                </a:solidFill>
                <a:highlight>
                  <a:srgbClr val="1F1F1F"/>
                </a:highlight>
                <a:latin typeface="Courier New"/>
                <a:ea typeface="Courier New"/>
                <a:cs typeface="Courier New"/>
                <a:sym typeface="Courier New"/>
              </a:rPr>
              <a:t>=&gt;</a:t>
            </a: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console</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error</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'Error loading posts:'</a:t>
            </a: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error</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window</a:t>
            </a:r>
            <a:r>
              <a:rPr lang="en" sz="1050">
                <a:solidFill>
                  <a:srgbClr val="D4D4D4"/>
                </a:solidFill>
                <a:highlight>
                  <a:srgbClr val="1F1F1F"/>
                </a:highlight>
                <a:latin typeface="Courier New"/>
                <a:ea typeface="Courier New"/>
                <a:cs typeface="Courier New"/>
                <a:sym typeface="Courier New"/>
              </a:rPr>
              <a:t>.</a:t>
            </a:r>
            <a:r>
              <a:rPr lang="en" sz="1050">
                <a:solidFill>
                  <a:srgbClr val="DCDCAA"/>
                </a:solidFill>
                <a:highlight>
                  <a:srgbClr val="1F1F1F"/>
                </a:highlight>
                <a:latin typeface="Courier New"/>
                <a:ea typeface="Courier New"/>
                <a:cs typeface="Courier New"/>
                <a:sym typeface="Courier New"/>
              </a:rPr>
              <a:t>addEventListener</a:t>
            </a:r>
            <a:r>
              <a:rPr lang="en" sz="1050">
                <a:solidFill>
                  <a:srgbClr val="D4D4D4"/>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'scroll'</a:t>
            </a:r>
            <a:r>
              <a:rPr lang="en" sz="1050">
                <a:solidFill>
                  <a:srgbClr val="D4D4D4"/>
                </a:solidFill>
                <a:highlight>
                  <a:srgbClr val="1F1F1F"/>
                </a:highlight>
                <a:latin typeface="Courier New"/>
                <a:ea typeface="Courier New"/>
                <a:cs typeface="Courier New"/>
                <a:sym typeface="Courier New"/>
              </a:rPr>
              <a:t>, () </a:t>
            </a:r>
            <a:r>
              <a:rPr lang="en" sz="1050">
                <a:solidFill>
                  <a:srgbClr val="569CD6"/>
                </a:solidFill>
                <a:highlight>
                  <a:srgbClr val="1F1F1F"/>
                </a:highlight>
                <a:latin typeface="Courier New"/>
                <a:ea typeface="Courier New"/>
                <a:cs typeface="Courier New"/>
                <a:sym typeface="Courier New"/>
              </a:rPr>
              <a:t>=&gt;</a:t>
            </a: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C586C0"/>
                </a:solidFill>
                <a:highlight>
                  <a:srgbClr val="1F1F1F"/>
                </a:highlight>
                <a:latin typeface="Courier New"/>
                <a:ea typeface="Courier New"/>
                <a:cs typeface="Courier New"/>
                <a:sym typeface="Courier New"/>
              </a:rPr>
              <a:t>if</a:t>
            </a:r>
            <a:r>
              <a:rPr lang="en" sz="1050">
                <a:solidFill>
                  <a:srgbClr val="D4D4D4"/>
                </a:solidFill>
                <a:highlight>
                  <a:srgbClr val="1F1F1F"/>
                </a:highlight>
                <a:latin typeface="Courier New"/>
                <a:ea typeface="Courier New"/>
                <a:cs typeface="Courier New"/>
                <a:sym typeface="Courier New"/>
              </a:rPr>
              <a:t> (</a:t>
            </a:r>
            <a:r>
              <a:rPr lang="en" sz="1050">
                <a:solidFill>
                  <a:srgbClr val="9CDCFE"/>
                </a:solidFill>
                <a:highlight>
                  <a:srgbClr val="1F1F1F"/>
                </a:highlight>
                <a:latin typeface="Courier New"/>
                <a:ea typeface="Courier New"/>
                <a:cs typeface="Courier New"/>
                <a:sym typeface="Courier New"/>
              </a:rPr>
              <a:t>window</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innerHeight</a:t>
            </a:r>
            <a:r>
              <a:rPr lang="en" sz="1050">
                <a:solidFill>
                  <a:srgbClr val="D4D4D4"/>
                </a:solidFill>
                <a:highlight>
                  <a:srgbClr val="1F1F1F"/>
                </a:highlight>
                <a:latin typeface="Courier New"/>
                <a:ea typeface="Courier New"/>
                <a:cs typeface="Courier New"/>
                <a:sym typeface="Courier New"/>
              </a:rPr>
              <a:t> + </a:t>
            </a:r>
            <a:r>
              <a:rPr lang="en" sz="1050">
                <a:solidFill>
                  <a:srgbClr val="9CDCFE"/>
                </a:solidFill>
                <a:highlight>
                  <a:srgbClr val="1F1F1F"/>
                </a:highlight>
                <a:latin typeface="Courier New"/>
                <a:ea typeface="Courier New"/>
                <a:cs typeface="Courier New"/>
                <a:sym typeface="Courier New"/>
              </a:rPr>
              <a:t>window</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scrollY</a:t>
            </a:r>
            <a:r>
              <a:rPr lang="en" sz="1050">
                <a:solidFill>
                  <a:srgbClr val="D4D4D4"/>
                </a:solidFill>
                <a:highlight>
                  <a:srgbClr val="1F1F1F"/>
                </a:highlight>
                <a:latin typeface="Courier New"/>
                <a:ea typeface="Courier New"/>
                <a:cs typeface="Courier New"/>
                <a:sym typeface="Courier New"/>
              </a:rPr>
              <a:t> &gt;= </a:t>
            </a:r>
            <a:r>
              <a:rPr lang="en" sz="1050">
                <a:solidFill>
                  <a:srgbClr val="9CDCFE"/>
                </a:solidFill>
                <a:highlight>
                  <a:srgbClr val="1F1F1F"/>
                </a:highlight>
                <a:latin typeface="Courier New"/>
                <a:ea typeface="Courier New"/>
                <a:cs typeface="Courier New"/>
                <a:sym typeface="Courier New"/>
              </a:rPr>
              <a:t>document</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body</a:t>
            </a:r>
            <a:r>
              <a:rPr lang="en" sz="1050">
                <a:solidFill>
                  <a:srgbClr val="D4D4D4"/>
                </a:solidFill>
                <a:highlight>
                  <a:srgbClr val="1F1F1F"/>
                </a:highlight>
                <a:latin typeface="Courier New"/>
                <a:ea typeface="Courier New"/>
                <a:cs typeface="Courier New"/>
                <a:sym typeface="Courier New"/>
              </a:rPr>
              <a:t>.</a:t>
            </a:r>
            <a:r>
              <a:rPr lang="en" sz="1050">
                <a:solidFill>
                  <a:srgbClr val="9CDCFE"/>
                </a:solidFill>
                <a:highlight>
                  <a:srgbClr val="1F1F1F"/>
                </a:highlight>
                <a:latin typeface="Courier New"/>
                <a:ea typeface="Courier New"/>
                <a:cs typeface="Courier New"/>
                <a:sym typeface="Courier New"/>
              </a:rPr>
              <a:t>offsetHeight</a:t>
            </a:r>
            <a:r>
              <a:rPr lang="en" sz="1050">
                <a:solidFill>
                  <a:srgbClr val="D4D4D4"/>
                </a:solidFill>
                <a:highlight>
                  <a:srgbClr val="1F1F1F"/>
                </a:highlight>
                <a:latin typeface="Courier New"/>
                <a:ea typeface="Courier New"/>
                <a:cs typeface="Courier New"/>
                <a:sym typeface="Courier New"/>
              </a:rPr>
              <a:t> - </a:t>
            </a:r>
            <a:r>
              <a:rPr lang="en" sz="1050">
                <a:solidFill>
                  <a:srgbClr val="B5CEA8"/>
                </a:solidFill>
                <a:highlight>
                  <a:srgbClr val="1F1F1F"/>
                </a:highlight>
                <a:latin typeface="Courier New"/>
                <a:ea typeface="Courier New"/>
                <a:cs typeface="Courier New"/>
                <a:sym typeface="Courier New"/>
              </a:rPr>
              <a:t>100</a:t>
            </a: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r>
              <a:rPr lang="en" sz="1050">
                <a:solidFill>
                  <a:srgbClr val="DCDCAA"/>
                </a:solidFill>
                <a:highlight>
                  <a:srgbClr val="1F1F1F"/>
                </a:highlight>
                <a:latin typeface="Courier New"/>
                <a:ea typeface="Courier New"/>
                <a:cs typeface="Courier New"/>
                <a:sym typeface="Courier New"/>
              </a:rPr>
              <a:t>loadMorePosts</a:t>
            </a:r>
            <a:r>
              <a:rPr lang="en" sz="1050">
                <a:solidFill>
                  <a:srgbClr val="D4D4D4"/>
                </a:solidFill>
                <a:highlight>
                  <a:srgbClr val="1F1F1F"/>
                </a:highlight>
                <a:latin typeface="Courier New"/>
                <a:ea typeface="Courier New"/>
                <a:cs typeface="Courier New"/>
                <a:sym typeface="Courier New"/>
              </a:rPr>
              <a:t>();</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104761"/>
              <a:buFont typeface="Arial"/>
              <a:buNone/>
            </a:pPr>
            <a:r>
              <a:rPr lang="en" sz="1050">
                <a:solidFill>
                  <a:srgbClr val="D4D4D4"/>
                </a:solidFill>
                <a:highlight>
                  <a:srgbClr val="1F1F1F"/>
                </a:highlight>
                <a:latin typeface="Courier New"/>
                <a:ea typeface="Courier New"/>
                <a:cs typeface="Courier New"/>
                <a:sym typeface="Courier New"/>
              </a:rPr>
              <a:t>                    }</a:t>
            </a:r>
            <a:endParaRPr sz="1050">
              <a:solidFill>
                <a:srgbClr val="D4D4D4"/>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F1F1F"/>
                </a:highlight>
                <a:latin typeface="Courier New"/>
                <a:ea typeface="Courier New"/>
                <a:cs typeface="Courier New"/>
                <a:sym typeface="Courier New"/>
              </a:rPr>
              <a:t>                });</a:t>
            </a:r>
            <a:endParaRPr sz="1050">
              <a:solidFill>
                <a:srgbClr val="569CD6"/>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3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QA Presentation</a:t>
            </a:r>
            <a:endParaRPr/>
          </a:p>
        </p:txBody>
      </p:sp>
      <p:sp>
        <p:nvSpPr>
          <p:cNvPr id="2855" name="Google Shape;2855;p3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Andrew Martinelli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53B"/>
        </a:solidFill>
      </p:bgPr>
    </p:bg>
    <p:spTree>
      <p:nvGrpSpPr>
        <p:cNvPr id="1900" name="Shape 1900"/>
        <p:cNvGrpSpPr/>
        <p:nvPr/>
      </p:nvGrpSpPr>
      <p:grpSpPr>
        <a:xfrm>
          <a:off x="0" y="0"/>
          <a:ext cx="0" cy="0"/>
          <a:chOff x="0" y="0"/>
          <a:chExt cx="0" cy="0"/>
        </a:xfrm>
      </p:grpSpPr>
      <p:sp>
        <p:nvSpPr>
          <p:cNvPr id="1901" name="Google Shape;1901;p225"/>
          <p:cNvSpPr/>
          <p:nvPr/>
        </p:nvSpPr>
        <p:spPr>
          <a:xfrm>
            <a:off x="-571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02" name="Google Shape;1902;p225"/>
          <p:cNvGrpSpPr/>
          <p:nvPr/>
        </p:nvGrpSpPr>
        <p:grpSpPr>
          <a:xfrm>
            <a:off x="457200" y="-90416"/>
            <a:ext cx="1542911" cy="1633469"/>
            <a:chOff x="0" y="-47625"/>
            <a:chExt cx="812700" cy="860400"/>
          </a:xfrm>
        </p:grpSpPr>
        <p:sp>
          <p:nvSpPr>
            <p:cNvPr id="1903" name="Google Shape;1903;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04" name="Google Shape;1904;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05" name="Google Shape;1905;p225"/>
          <p:cNvSpPr/>
          <p:nvPr/>
        </p:nvSpPr>
        <p:spPr>
          <a:xfrm>
            <a:off x="4572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06" name="Google Shape;1906;p225"/>
          <p:cNvGrpSpPr/>
          <p:nvPr/>
        </p:nvGrpSpPr>
        <p:grpSpPr>
          <a:xfrm>
            <a:off x="1485900" y="-90416"/>
            <a:ext cx="1542911" cy="1633469"/>
            <a:chOff x="0" y="-47625"/>
            <a:chExt cx="812700" cy="860400"/>
          </a:xfrm>
        </p:grpSpPr>
        <p:sp>
          <p:nvSpPr>
            <p:cNvPr id="1907" name="Google Shape;1907;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08" name="Google Shape;1908;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09" name="Google Shape;1909;p225"/>
          <p:cNvSpPr/>
          <p:nvPr/>
        </p:nvSpPr>
        <p:spPr>
          <a:xfrm>
            <a:off x="14859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10" name="Google Shape;1910;p225"/>
          <p:cNvGrpSpPr/>
          <p:nvPr/>
        </p:nvGrpSpPr>
        <p:grpSpPr>
          <a:xfrm>
            <a:off x="2514600" y="-90416"/>
            <a:ext cx="1542911" cy="1633469"/>
            <a:chOff x="0" y="-47625"/>
            <a:chExt cx="812700" cy="860400"/>
          </a:xfrm>
        </p:grpSpPr>
        <p:sp>
          <p:nvSpPr>
            <p:cNvPr id="1911" name="Google Shape;1911;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12" name="Google Shape;1912;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13" name="Google Shape;1913;p225"/>
          <p:cNvSpPr/>
          <p:nvPr/>
        </p:nvSpPr>
        <p:spPr>
          <a:xfrm>
            <a:off x="25146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14" name="Google Shape;1914;p225"/>
          <p:cNvGrpSpPr/>
          <p:nvPr/>
        </p:nvGrpSpPr>
        <p:grpSpPr>
          <a:xfrm>
            <a:off x="6629400" y="-90416"/>
            <a:ext cx="1542911" cy="1633469"/>
            <a:chOff x="0" y="-47625"/>
            <a:chExt cx="812700" cy="860400"/>
          </a:xfrm>
        </p:grpSpPr>
        <p:sp>
          <p:nvSpPr>
            <p:cNvPr id="1915" name="Google Shape;1915;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16" name="Google Shape;1916;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17" name="Google Shape;1917;p225"/>
          <p:cNvSpPr/>
          <p:nvPr/>
        </p:nvSpPr>
        <p:spPr>
          <a:xfrm>
            <a:off x="66294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18" name="Google Shape;1918;p225"/>
          <p:cNvGrpSpPr/>
          <p:nvPr/>
        </p:nvGrpSpPr>
        <p:grpSpPr>
          <a:xfrm>
            <a:off x="7658100" y="-90416"/>
            <a:ext cx="1542911" cy="1633469"/>
            <a:chOff x="0" y="-47625"/>
            <a:chExt cx="812700" cy="860400"/>
          </a:xfrm>
        </p:grpSpPr>
        <p:sp>
          <p:nvSpPr>
            <p:cNvPr id="1919" name="Google Shape;1919;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20" name="Google Shape;1920;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21" name="Google Shape;1921;p225"/>
          <p:cNvSpPr/>
          <p:nvPr/>
        </p:nvSpPr>
        <p:spPr>
          <a:xfrm>
            <a:off x="76581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22" name="Google Shape;1922;p225"/>
          <p:cNvGrpSpPr/>
          <p:nvPr/>
        </p:nvGrpSpPr>
        <p:grpSpPr>
          <a:xfrm>
            <a:off x="8686800" y="-90416"/>
            <a:ext cx="1542911" cy="1633469"/>
            <a:chOff x="0" y="-47625"/>
            <a:chExt cx="812700" cy="860400"/>
          </a:xfrm>
        </p:grpSpPr>
        <p:sp>
          <p:nvSpPr>
            <p:cNvPr id="1923" name="Google Shape;1923;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24" name="Google Shape;1924;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25" name="Google Shape;1925;p225"/>
          <p:cNvSpPr/>
          <p:nvPr/>
        </p:nvSpPr>
        <p:spPr>
          <a:xfrm>
            <a:off x="868680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26" name="Google Shape;1926;p225"/>
          <p:cNvSpPr/>
          <p:nvPr/>
        </p:nvSpPr>
        <p:spPr>
          <a:xfrm>
            <a:off x="9715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27" name="Google Shape;1927;p225"/>
          <p:cNvSpPr/>
          <p:nvPr/>
        </p:nvSpPr>
        <p:spPr>
          <a:xfrm>
            <a:off x="20002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28" name="Google Shape;1928;p225"/>
          <p:cNvSpPr/>
          <p:nvPr/>
        </p:nvSpPr>
        <p:spPr>
          <a:xfrm>
            <a:off x="61150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29" name="Google Shape;1929;p225"/>
          <p:cNvSpPr/>
          <p:nvPr/>
        </p:nvSpPr>
        <p:spPr>
          <a:xfrm>
            <a:off x="71437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30" name="Google Shape;1930;p225"/>
          <p:cNvSpPr/>
          <p:nvPr/>
        </p:nvSpPr>
        <p:spPr>
          <a:xfrm>
            <a:off x="8172450" y="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31" name="Google Shape;1931;p225"/>
          <p:cNvSpPr/>
          <p:nvPr/>
        </p:nvSpPr>
        <p:spPr>
          <a:xfrm>
            <a:off x="3080385" y="0"/>
            <a:ext cx="2983230" cy="5143500"/>
          </a:xfrm>
          <a:custGeom>
            <a:rect b="b" l="l" r="r" t="t"/>
            <a:pathLst>
              <a:path extrusionOk="0" h="10287000" w="5966460">
                <a:moveTo>
                  <a:pt x="0" y="0"/>
                </a:moveTo>
                <a:lnTo>
                  <a:pt x="5966460" y="0"/>
                </a:lnTo>
                <a:lnTo>
                  <a:pt x="5966460" y="10287000"/>
                </a:lnTo>
                <a:lnTo>
                  <a:pt x="0" y="10287000"/>
                </a:lnTo>
                <a:lnTo>
                  <a:pt x="0" y="0"/>
                </a:lnTo>
                <a:close/>
              </a:path>
            </a:pathLst>
          </a:custGeom>
          <a:blipFill rotWithShape="1">
            <a:blip r:embed="rId4">
              <a:alphaModFix/>
            </a:blip>
            <a:stretch>
              <a:fillRect b="0" l="0" r="0" t="0"/>
            </a:stretch>
          </a:blipFill>
          <a:ln>
            <a:noFill/>
          </a:ln>
        </p:spPr>
      </p:sp>
      <p:sp>
        <p:nvSpPr>
          <p:cNvPr id="1932" name="Google Shape;1932;p225"/>
          <p:cNvSpPr/>
          <p:nvPr/>
        </p:nvSpPr>
        <p:spPr>
          <a:xfrm>
            <a:off x="-571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33" name="Google Shape;1933;p225"/>
          <p:cNvGrpSpPr/>
          <p:nvPr/>
        </p:nvGrpSpPr>
        <p:grpSpPr>
          <a:xfrm>
            <a:off x="457200" y="4538734"/>
            <a:ext cx="1542911" cy="1633469"/>
            <a:chOff x="0" y="-47625"/>
            <a:chExt cx="812700" cy="860400"/>
          </a:xfrm>
        </p:grpSpPr>
        <p:sp>
          <p:nvSpPr>
            <p:cNvPr id="1934" name="Google Shape;1934;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35" name="Google Shape;1935;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36" name="Google Shape;1936;p225"/>
          <p:cNvSpPr/>
          <p:nvPr/>
        </p:nvSpPr>
        <p:spPr>
          <a:xfrm>
            <a:off x="4572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37" name="Google Shape;1937;p225"/>
          <p:cNvGrpSpPr/>
          <p:nvPr/>
        </p:nvGrpSpPr>
        <p:grpSpPr>
          <a:xfrm>
            <a:off x="1485900" y="4538734"/>
            <a:ext cx="1542911" cy="1633469"/>
            <a:chOff x="0" y="-47625"/>
            <a:chExt cx="812700" cy="860400"/>
          </a:xfrm>
        </p:grpSpPr>
        <p:sp>
          <p:nvSpPr>
            <p:cNvPr id="1938" name="Google Shape;1938;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39" name="Google Shape;1939;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40" name="Google Shape;1940;p225"/>
          <p:cNvSpPr/>
          <p:nvPr/>
        </p:nvSpPr>
        <p:spPr>
          <a:xfrm>
            <a:off x="14859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41" name="Google Shape;1941;p225"/>
          <p:cNvGrpSpPr/>
          <p:nvPr/>
        </p:nvGrpSpPr>
        <p:grpSpPr>
          <a:xfrm>
            <a:off x="2514600" y="4538734"/>
            <a:ext cx="1542911" cy="1633469"/>
            <a:chOff x="0" y="-47625"/>
            <a:chExt cx="812700" cy="860400"/>
          </a:xfrm>
        </p:grpSpPr>
        <p:sp>
          <p:nvSpPr>
            <p:cNvPr id="1942" name="Google Shape;1942;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43" name="Google Shape;1943;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44" name="Google Shape;1944;p225"/>
          <p:cNvSpPr/>
          <p:nvPr/>
        </p:nvSpPr>
        <p:spPr>
          <a:xfrm>
            <a:off x="25146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45" name="Google Shape;1945;p225"/>
          <p:cNvGrpSpPr/>
          <p:nvPr/>
        </p:nvGrpSpPr>
        <p:grpSpPr>
          <a:xfrm>
            <a:off x="6629400" y="4538734"/>
            <a:ext cx="1542911" cy="1633469"/>
            <a:chOff x="0" y="-47625"/>
            <a:chExt cx="812700" cy="860400"/>
          </a:xfrm>
        </p:grpSpPr>
        <p:sp>
          <p:nvSpPr>
            <p:cNvPr id="1946" name="Google Shape;1946;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47" name="Google Shape;1947;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48" name="Google Shape;1948;p225"/>
          <p:cNvSpPr/>
          <p:nvPr/>
        </p:nvSpPr>
        <p:spPr>
          <a:xfrm>
            <a:off x="66294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49" name="Google Shape;1949;p225"/>
          <p:cNvGrpSpPr/>
          <p:nvPr/>
        </p:nvGrpSpPr>
        <p:grpSpPr>
          <a:xfrm>
            <a:off x="7658100" y="4538734"/>
            <a:ext cx="1542911" cy="1633469"/>
            <a:chOff x="0" y="-47625"/>
            <a:chExt cx="812700" cy="860400"/>
          </a:xfrm>
        </p:grpSpPr>
        <p:sp>
          <p:nvSpPr>
            <p:cNvPr id="1950" name="Google Shape;1950;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51" name="Google Shape;1951;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52" name="Google Shape;1952;p225"/>
          <p:cNvSpPr/>
          <p:nvPr/>
        </p:nvSpPr>
        <p:spPr>
          <a:xfrm>
            <a:off x="76581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grpSp>
        <p:nvGrpSpPr>
          <p:cNvPr id="1953" name="Google Shape;1953;p225"/>
          <p:cNvGrpSpPr/>
          <p:nvPr/>
        </p:nvGrpSpPr>
        <p:grpSpPr>
          <a:xfrm>
            <a:off x="8686800" y="4538734"/>
            <a:ext cx="1542911" cy="1633469"/>
            <a:chOff x="0" y="-47625"/>
            <a:chExt cx="812700" cy="860400"/>
          </a:xfrm>
        </p:grpSpPr>
        <p:sp>
          <p:nvSpPr>
            <p:cNvPr id="1954" name="Google Shape;1954;p225"/>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955" name="Google Shape;1955;p225"/>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56" name="Google Shape;1956;p225"/>
          <p:cNvSpPr/>
          <p:nvPr/>
        </p:nvSpPr>
        <p:spPr>
          <a:xfrm>
            <a:off x="868680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57" name="Google Shape;1957;p225"/>
          <p:cNvSpPr/>
          <p:nvPr/>
        </p:nvSpPr>
        <p:spPr>
          <a:xfrm>
            <a:off x="9715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58" name="Google Shape;1958;p225"/>
          <p:cNvSpPr/>
          <p:nvPr/>
        </p:nvSpPr>
        <p:spPr>
          <a:xfrm>
            <a:off x="20002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59" name="Google Shape;1959;p225"/>
          <p:cNvSpPr/>
          <p:nvPr/>
        </p:nvSpPr>
        <p:spPr>
          <a:xfrm>
            <a:off x="61150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60" name="Google Shape;1960;p225"/>
          <p:cNvSpPr/>
          <p:nvPr/>
        </p:nvSpPr>
        <p:spPr>
          <a:xfrm>
            <a:off x="71437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61" name="Google Shape;1961;p225"/>
          <p:cNvSpPr/>
          <p:nvPr/>
        </p:nvSpPr>
        <p:spPr>
          <a:xfrm>
            <a:off x="8172450" y="4629150"/>
            <a:ext cx="514350" cy="514350"/>
          </a:xfrm>
          <a:custGeom>
            <a:rect b="b" l="l" r="r" t="t"/>
            <a:pathLst>
              <a:path extrusionOk="0" h="1028700" w="1028700">
                <a:moveTo>
                  <a:pt x="0" y="0"/>
                </a:moveTo>
                <a:lnTo>
                  <a:pt x="1028700" y="0"/>
                </a:lnTo>
                <a:lnTo>
                  <a:pt x="1028700" y="1028700"/>
                </a:lnTo>
                <a:lnTo>
                  <a:pt x="0" y="1028700"/>
                </a:lnTo>
                <a:lnTo>
                  <a:pt x="0" y="0"/>
                </a:lnTo>
                <a:close/>
              </a:path>
            </a:pathLst>
          </a:custGeom>
          <a:blipFill rotWithShape="1">
            <a:blip r:embed="rId3">
              <a:alphaModFix/>
            </a:blip>
            <a:stretch>
              <a:fillRect b="0" l="0" r="0" t="0"/>
            </a:stretch>
          </a:blipFill>
          <a:ln>
            <a:noFill/>
          </a:ln>
        </p:spPr>
      </p:sp>
      <p:sp>
        <p:nvSpPr>
          <p:cNvPr id="1962" name="Google Shape;1962;p225"/>
          <p:cNvSpPr/>
          <p:nvPr/>
        </p:nvSpPr>
        <p:spPr>
          <a:xfrm>
            <a:off x="6116002" y="626393"/>
            <a:ext cx="3249467" cy="3860058"/>
          </a:xfrm>
          <a:custGeom>
            <a:rect b="b" l="l" r="r" t="t"/>
            <a:pathLst>
              <a:path extrusionOk="0" h="7720116" w="6498934">
                <a:moveTo>
                  <a:pt x="0" y="0"/>
                </a:moveTo>
                <a:lnTo>
                  <a:pt x="6498934" y="0"/>
                </a:lnTo>
                <a:lnTo>
                  <a:pt x="6498934" y="7720116"/>
                </a:lnTo>
                <a:lnTo>
                  <a:pt x="0" y="7720116"/>
                </a:lnTo>
                <a:lnTo>
                  <a:pt x="0" y="0"/>
                </a:lnTo>
                <a:close/>
              </a:path>
            </a:pathLst>
          </a:custGeom>
          <a:blipFill rotWithShape="1">
            <a:blip r:embed="rId5">
              <a:alphaModFix/>
            </a:blip>
            <a:stretch>
              <a:fillRect b="0" l="0" r="0" t="0"/>
            </a:stretch>
          </a:blipFill>
          <a:ln>
            <a:noFill/>
          </a:ln>
        </p:spPr>
      </p:sp>
      <p:sp>
        <p:nvSpPr>
          <p:cNvPr id="1963" name="Google Shape;1963;p225"/>
          <p:cNvSpPr/>
          <p:nvPr/>
        </p:nvSpPr>
        <p:spPr>
          <a:xfrm>
            <a:off x="6806565" y="626393"/>
            <a:ext cx="1706175" cy="4002757"/>
          </a:xfrm>
          <a:custGeom>
            <a:rect b="b" l="l" r="r" t="t"/>
            <a:pathLst>
              <a:path extrusionOk="0" h="8005514" w="3412350">
                <a:moveTo>
                  <a:pt x="0" y="0"/>
                </a:moveTo>
                <a:lnTo>
                  <a:pt x="3412350" y="0"/>
                </a:lnTo>
                <a:lnTo>
                  <a:pt x="3412350" y="8005514"/>
                </a:lnTo>
                <a:lnTo>
                  <a:pt x="0" y="8005514"/>
                </a:lnTo>
                <a:lnTo>
                  <a:pt x="0" y="0"/>
                </a:lnTo>
                <a:close/>
              </a:path>
            </a:pathLst>
          </a:custGeom>
          <a:blipFill rotWithShape="1">
            <a:blip r:embed="rId6">
              <a:alphaModFix/>
            </a:blip>
            <a:stretch>
              <a:fillRect b="0" l="0" r="0" t="0"/>
            </a:stretch>
          </a:blipFill>
          <a:ln>
            <a:noFill/>
          </a:ln>
        </p:spPr>
      </p:sp>
      <p:sp>
        <p:nvSpPr>
          <p:cNvPr id="1964" name="Google Shape;1964;p225"/>
          <p:cNvSpPr/>
          <p:nvPr/>
        </p:nvSpPr>
        <p:spPr>
          <a:xfrm>
            <a:off x="-220517" y="626393"/>
            <a:ext cx="3249467" cy="3860058"/>
          </a:xfrm>
          <a:custGeom>
            <a:rect b="b" l="l" r="r" t="t"/>
            <a:pathLst>
              <a:path extrusionOk="0" h="7720116" w="6498934">
                <a:moveTo>
                  <a:pt x="0" y="0"/>
                </a:moveTo>
                <a:lnTo>
                  <a:pt x="6498934" y="0"/>
                </a:lnTo>
                <a:lnTo>
                  <a:pt x="6498934" y="7720116"/>
                </a:lnTo>
                <a:lnTo>
                  <a:pt x="0" y="7720116"/>
                </a:lnTo>
                <a:lnTo>
                  <a:pt x="0" y="0"/>
                </a:lnTo>
                <a:close/>
              </a:path>
            </a:pathLst>
          </a:custGeom>
          <a:blipFill rotWithShape="1">
            <a:blip r:embed="rId5">
              <a:alphaModFix/>
            </a:blip>
            <a:stretch>
              <a:fillRect b="0" l="0" r="0" t="0"/>
            </a:stretch>
          </a:blipFill>
          <a:ln>
            <a:noFill/>
          </a:ln>
        </p:spPr>
      </p:sp>
      <p:sp>
        <p:nvSpPr>
          <p:cNvPr id="1965" name="Google Shape;1965;p225"/>
          <p:cNvSpPr/>
          <p:nvPr/>
        </p:nvSpPr>
        <p:spPr>
          <a:xfrm flipH="1">
            <a:off x="632813" y="626393"/>
            <a:ext cx="1706175" cy="4002757"/>
          </a:xfrm>
          <a:custGeom>
            <a:rect b="b" l="l" r="r" t="t"/>
            <a:pathLst>
              <a:path extrusionOk="0" h="8005514" w="3412350">
                <a:moveTo>
                  <a:pt x="3412350" y="0"/>
                </a:moveTo>
                <a:lnTo>
                  <a:pt x="0" y="0"/>
                </a:lnTo>
                <a:lnTo>
                  <a:pt x="0" y="8005514"/>
                </a:lnTo>
                <a:lnTo>
                  <a:pt x="3412350" y="8005514"/>
                </a:lnTo>
                <a:lnTo>
                  <a:pt x="3412350" y="0"/>
                </a:lnTo>
                <a:close/>
              </a:path>
            </a:pathLst>
          </a:custGeom>
          <a:blipFill rotWithShape="1">
            <a:blip r:embed="rId6">
              <a:alphaModFix/>
            </a:blip>
            <a:stretch>
              <a:fillRect b="0" l="0" r="0" t="0"/>
            </a:stretch>
          </a:blipFill>
          <a:ln>
            <a:noFill/>
          </a:ln>
        </p:spPr>
      </p:sp>
      <p:sp>
        <p:nvSpPr>
          <p:cNvPr id="1966" name="Google Shape;1966;p225"/>
          <p:cNvSpPr txBox="1"/>
          <p:nvPr/>
        </p:nvSpPr>
        <p:spPr>
          <a:xfrm>
            <a:off x="3363925" y="1838469"/>
            <a:ext cx="2417100" cy="923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3000">
                <a:solidFill>
                  <a:srgbClr val="FFE3AB"/>
                </a:solidFill>
                <a:latin typeface="DM Serif Display"/>
                <a:ea typeface="DM Serif Display"/>
                <a:cs typeface="DM Serif Display"/>
                <a:sym typeface="DM Serif Display"/>
              </a:rPr>
              <a:t>Quest Founding</a:t>
            </a:r>
            <a:endParaRPr sz="700"/>
          </a:p>
        </p:txBody>
      </p:sp>
      <p:sp>
        <p:nvSpPr>
          <p:cNvPr id="1967" name="Google Shape;1967;p225"/>
          <p:cNvSpPr txBox="1"/>
          <p:nvPr/>
        </p:nvSpPr>
        <p:spPr>
          <a:xfrm>
            <a:off x="3771319" y="3057431"/>
            <a:ext cx="1602000" cy="107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t/>
            </a:r>
            <a:endParaRPr sz="700"/>
          </a:p>
        </p:txBody>
      </p:sp>
      <p:sp>
        <p:nvSpPr>
          <p:cNvPr id="1968" name="Google Shape;1968;p225"/>
          <p:cNvSpPr txBox="1"/>
          <p:nvPr/>
        </p:nvSpPr>
        <p:spPr>
          <a:xfrm>
            <a:off x="3547760" y="909464"/>
            <a:ext cx="2049600" cy="461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3000" u="none" cap="none" strike="noStrike">
                <a:solidFill>
                  <a:srgbClr val="FFE3AB"/>
                </a:solidFill>
                <a:latin typeface="DM Serif Display"/>
                <a:ea typeface="DM Serif Display"/>
                <a:cs typeface="DM Serif Display"/>
                <a:sym typeface="DM Serif Display"/>
              </a:rPr>
              <a:t>01</a:t>
            </a:r>
            <a:endParaRPr sz="700"/>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65"/>
                                        </p:tgtEl>
                                        <p:attrNameLst>
                                          <p:attrName>style.visibility</p:attrName>
                                        </p:attrNameLst>
                                      </p:cBhvr>
                                      <p:to>
                                        <p:strVal val="visible"/>
                                      </p:to>
                                    </p:set>
                                    <p:anim calcmode="lin" valueType="num">
                                      <p:cBhvr additive="base">
                                        <p:cTn dur="1000"/>
                                        <p:tgtEl>
                                          <p:spTgt spid="19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63"/>
                                        </p:tgtEl>
                                        <p:attrNameLst>
                                          <p:attrName>style.visibility</p:attrName>
                                        </p:attrNameLst>
                                      </p:cBhvr>
                                      <p:to>
                                        <p:strVal val="visible"/>
                                      </p:to>
                                    </p:set>
                                    <p:anim calcmode="lin" valueType="num">
                                      <p:cBhvr additive="base">
                                        <p:cTn dur="1000"/>
                                        <p:tgtEl>
                                          <p:spTgt spid="19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324"/>
          <p:cNvSpPr txBox="1"/>
          <p:nvPr>
            <p:ph type="title"/>
          </p:nvPr>
        </p:nvSpPr>
        <p:spPr>
          <a:xfrm>
            <a:off x="0" y="49976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Tasks</a:t>
            </a:r>
            <a:endParaRPr b="1"/>
          </a:p>
        </p:txBody>
      </p:sp>
      <p:sp>
        <p:nvSpPr>
          <p:cNvPr id="2861" name="Google Shape;2861;p324"/>
          <p:cNvSpPr txBox="1"/>
          <p:nvPr>
            <p:ph idx="1" type="body"/>
          </p:nvPr>
        </p:nvSpPr>
        <p:spPr>
          <a:xfrm>
            <a:off x="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rPr>
              <a:t>Complete Training:</a:t>
            </a:r>
            <a:endParaRPr b="1" sz="20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Complete all required tutorials: Django, Python, </a:t>
            </a:r>
            <a:r>
              <a:rPr b="1" lang="en" sz="1500">
                <a:solidFill>
                  <a:schemeClr val="dk1"/>
                </a:solidFill>
              </a:rPr>
              <a:t>and Git</a:t>
            </a:r>
            <a:endParaRPr b="1" sz="1500">
              <a:solidFill>
                <a:schemeClr val="dk1"/>
              </a:solidFill>
            </a:endParaRPr>
          </a:p>
          <a:p>
            <a:pPr indent="0" lvl="0" marL="0" rtl="0" algn="l">
              <a:spcBef>
                <a:spcPts val="1200"/>
              </a:spcBef>
              <a:spcAft>
                <a:spcPts val="0"/>
              </a:spcAft>
              <a:buNone/>
            </a:pPr>
            <a:r>
              <a:t/>
            </a:r>
            <a:endParaRPr b="1" sz="1500">
              <a:solidFill>
                <a:schemeClr val="dk1"/>
              </a:solidFill>
            </a:endParaRPr>
          </a:p>
          <a:p>
            <a:pPr indent="0" lvl="0" marL="0" rtl="0" algn="l">
              <a:spcBef>
                <a:spcPts val="1200"/>
              </a:spcBef>
              <a:spcAft>
                <a:spcPts val="0"/>
              </a:spcAft>
              <a:buNone/>
            </a:pPr>
            <a:r>
              <a:rPr b="1" lang="en" sz="2000">
                <a:solidFill>
                  <a:schemeClr val="dk1"/>
                </a:solidFill>
              </a:rPr>
              <a:t>Assignment:</a:t>
            </a:r>
            <a:endParaRPr b="1" sz="15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Go through and Comment on Legacy HTML Code: Account Logs </a:t>
            </a:r>
            <a:endParaRPr b="1" sz="1500">
              <a:solidFill>
                <a:schemeClr val="dk1"/>
              </a:solidFill>
            </a:endParaRPr>
          </a:p>
        </p:txBody>
      </p:sp>
      <p:pic>
        <p:nvPicPr>
          <p:cNvPr id="2862" name="Google Shape;2862;p324"/>
          <p:cNvPicPr preferRelativeResize="0"/>
          <p:nvPr/>
        </p:nvPicPr>
        <p:blipFill>
          <a:blip r:embed="rId3">
            <a:alphaModFix/>
          </a:blip>
          <a:stretch>
            <a:fillRect/>
          </a:stretch>
        </p:blipFill>
        <p:spPr>
          <a:xfrm>
            <a:off x="6873025" y="198825"/>
            <a:ext cx="1989575" cy="1046000"/>
          </a:xfrm>
          <a:prstGeom prst="rect">
            <a:avLst/>
          </a:prstGeom>
          <a:noFill/>
          <a:ln>
            <a:noFill/>
          </a:ln>
        </p:spPr>
      </p:pic>
      <p:pic>
        <p:nvPicPr>
          <p:cNvPr id="2863" name="Google Shape;2863;p324"/>
          <p:cNvPicPr preferRelativeResize="0"/>
          <p:nvPr/>
        </p:nvPicPr>
        <p:blipFill>
          <a:blip r:embed="rId4">
            <a:alphaModFix/>
          </a:blip>
          <a:stretch>
            <a:fillRect/>
          </a:stretch>
        </p:blipFill>
        <p:spPr>
          <a:xfrm>
            <a:off x="6873025" y="3441375"/>
            <a:ext cx="1576300" cy="1469599"/>
          </a:xfrm>
          <a:prstGeom prst="rect">
            <a:avLst/>
          </a:prstGeom>
          <a:noFill/>
          <a:ln>
            <a:noFill/>
          </a:ln>
        </p:spPr>
      </p:pic>
      <p:pic>
        <p:nvPicPr>
          <p:cNvPr id="2864" name="Google Shape;2864;p324"/>
          <p:cNvPicPr preferRelativeResize="0"/>
          <p:nvPr/>
        </p:nvPicPr>
        <p:blipFill>
          <a:blip r:embed="rId5">
            <a:alphaModFix/>
          </a:blip>
          <a:stretch>
            <a:fillRect/>
          </a:stretch>
        </p:blipFill>
        <p:spPr>
          <a:xfrm>
            <a:off x="6873025" y="1636388"/>
            <a:ext cx="1576300" cy="141342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3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Few Examples: Account Classes/Google Account Classes</a:t>
            </a:r>
            <a:endParaRPr/>
          </a:p>
        </p:txBody>
      </p:sp>
      <p:sp>
        <p:nvSpPr>
          <p:cNvPr id="2870" name="Google Shape;2870;p325"/>
          <p:cNvSpPr txBox="1"/>
          <p:nvPr>
            <p:ph idx="1" type="body"/>
          </p:nvPr>
        </p:nvSpPr>
        <p:spPr>
          <a:xfrm>
            <a:off x="10574275" y="3036850"/>
            <a:ext cx="3100500" cy="99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71" name="Google Shape;2871;p325"/>
          <p:cNvPicPr preferRelativeResize="0"/>
          <p:nvPr/>
        </p:nvPicPr>
        <p:blipFill>
          <a:blip r:embed="rId3">
            <a:alphaModFix/>
          </a:blip>
          <a:stretch>
            <a:fillRect/>
          </a:stretch>
        </p:blipFill>
        <p:spPr>
          <a:xfrm>
            <a:off x="6969275" y="1232850"/>
            <a:ext cx="2086575" cy="1794750"/>
          </a:xfrm>
          <a:prstGeom prst="rect">
            <a:avLst/>
          </a:prstGeom>
          <a:noFill/>
          <a:ln>
            <a:noFill/>
          </a:ln>
        </p:spPr>
      </p:pic>
      <p:pic>
        <p:nvPicPr>
          <p:cNvPr id="2872" name="Google Shape;2872;p325"/>
          <p:cNvPicPr preferRelativeResize="0"/>
          <p:nvPr/>
        </p:nvPicPr>
        <p:blipFill>
          <a:blip r:embed="rId4">
            <a:alphaModFix/>
          </a:blip>
          <a:stretch>
            <a:fillRect/>
          </a:stretch>
        </p:blipFill>
        <p:spPr>
          <a:xfrm>
            <a:off x="434825" y="3347200"/>
            <a:ext cx="2489724" cy="1550075"/>
          </a:xfrm>
          <a:prstGeom prst="rect">
            <a:avLst/>
          </a:prstGeom>
          <a:noFill/>
          <a:ln>
            <a:noFill/>
          </a:ln>
        </p:spPr>
      </p:pic>
      <p:pic>
        <p:nvPicPr>
          <p:cNvPr id="2873" name="Google Shape;2873;p325"/>
          <p:cNvPicPr preferRelativeResize="0"/>
          <p:nvPr/>
        </p:nvPicPr>
        <p:blipFill rotWithShape="1">
          <a:blip r:embed="rId5">
            <a:alphaModFix/>
          </a:blip>
          <a:srcRect b="4680" l="0" r="0" t="0"/>
          <a:stretch/>
        </p:blipFill>
        <p:spPr>
          <a:xfrm>
            <a:off x="6001875" y="3296800"/>
            <a:ext cx="2489725" cy="1600475"/>
          </a:xfrm>
          <a:prstGeom prst="rect">
            <a:avLst/>
          </a:prstGeom>
          <a:noFill/>
          <a:ln>
            <a:noFill/>
          </a:ln>
        </p:spPr>
      </p:pic>
      <p:pic>
        <p:nvPicPr>
          <p:cNvPr id="2874" name="Google Shape;2874;p325"/>
          <p:cNvPicPr preferRelativeResize="0"/>
          <p:nvPr/>
        </p:nvPicPr>
        <p:blipFill>
          <a:blip r:embed="rId6">
            <a:alphaModFix/>
          </a:blip>
          <a:stretch>
            <a:fillRect/>
          </a:stretch>
        </p:blipFill>
        <p:spPr>
          <a:xfrm>
            <a:off x="2172150" y="1200825"/>
            <a:ext cx="2262726" cy="1794751"/>
          </a:xfrm>
          <a:prstGeom prst="rect">
            <a:avLst/>
          </a:prstGeom>
          <a:noFill/>
          <a:ln>
            <a:noFill/>
          </a:ln>
        </p:spPr>
      </p:pic>
      <p:pic>
        <p:nvPicPr>
          <p:cNvPr id="2875" name="Google Shape;2875;p325"/>
          <p:cNvPicPr preferRelativeResize="0"/>
          <p:nvPr/>
        </p:nvPicPr>
        <p:blipFill>
          <a:blip r:embed="rId7">
            <a:alphaModFix/>
          </a:blip>
          <a:stretch>
            <a:fillRect/>
          </a:stretch>
        </p:blipFill>
        <p:spPr>
          <a:xfrm>
            <a:off x="4572000" y="1205725"/>
            <a:ext cx="2260150" cy="1794750"/>
          </a:xfrm>
          <a:prstGeom prst="rect">
            <a:avLst/>
          </a:prstGeom>
          <a:noFill/>
          <a:ln>
            <a:noFill/>
          </a:ln>
        </p:spPr>
      </p:pic>
      <p:pic>
        <p:nvPicPr>
          <p:cNvPr id="2876" name="Google Shape;2876;p325"/>
          <p:cNvPicPr preferRelativeResize="0"/>
          <p:nvPr/>
        </p:nvPicPr>
        <p:blipFill rotWithShape="1">
          <a:blip r:embed="rId8">
            <a:alphaModFix/>
          </a:blip>
          <a:srcRect b="0" l="0" r="0" t="0"/>
          <a:stretch/>
        </p:blipFill>
        <p:spPr>
          <a:xfrm>
            <a:off x="3240700" y="3347200"/>
            <a:ext cx="2489724" cy="1550075"/>
          </a:xfrm>
          <a:prstGeom prst="rect">
            <a:avLst/>
          </a:prstGeom>
          <a:noFill/>
          <a:ln>
            <a:noFill/>
          </a:ln>
        </p:spPr>
      </p:pic>
      <p:pic>
        <p:nvPicPr>
          <p:cNvPr id="2877" name="Google Shape;2877;p325"/>
          <p:cNvPicPr preferRelativeResize="0"/>
          <p:nvPr/>
        </p:nvPicPr>
        <p:blipFill rotWithShape="1">
          <a:blip r:embed="rId9">
            <a:alphaModFix/>
          </a:blip>
          <a:srcRect b="36927" l="-58684" r="121152" t="27045"/>
          <a:stretch/>
        </p:blipFill>
        <p:spPr>
          <a:xfrm>
            <a:off x="3506571" y="1875095"/>
            <a:ext cx="1828451" cy="1093350"/>
          </a:xfrm>
          <a:prstGeom prst="rect">
            <a:avLst/>
          </a:prstGeom>
          <a:noFill/>
          <a:ln>
            <a:noFill/>
          </a:ln>
        </p:spPr>
      </p:pic>
      <p:pic>
        <p:nvPicPr>
          <p:cNvPr id="2878" name="Google Shape;2878;p325"/>
          <p:cNvPicPr preferRelativeResize="0"/>
          <p:nvPr/>
        </p:nvPicPr>
        <p:blipFill>
          <a:blip r:embed="rId10">
            <a:alphaModFix/>
          </a:blip>
          <a:stretch>
            <a:fillRect/>
          </a:stretch>
        </p:blipFill>
        <p:spPr>
          <a:xfrm>
            <a:off x="144325" y="1200825"/>
            <a:ext cx="1890700" cy="17947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3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Documentation Examples:</a:t>
            </a:r>
            <a:endParaRPr/>
          </a:p>
        </p:txBody>
      </p:sp>
      <p:sp>
        <p:nvSpPr>
          <p:cNvPr id="2884" name="Google Shape;2884;p3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5" name="Google Shape;2885;p326"/>
          <p:cNvPicPr preferRelativeResize="0"/>
          <p:nvPr/>
        </p:nvPicPr>
        <p:blipFill>
          <a:blip r:embed="rId3">
            <a:alphaModFix/>
          </a:blip>
          <a:stretch>
            <a:fillRect/>
          </a:stretch>
        </p:blipFill>
        <p:spPr>
          <a:xfrm>
            <a:off x="311700" y="1152475"/>
            <a:ext cx="3780801" cy="1898050"/>
          </a:xfrm>
          <a:prstGeom prst="rect">
            <a:avLst/>
          </a:prstGeom>
          <a:noFill/>
          <a:ln>
            <a:noFill/>
          </a:ln>
        </p:spPr>
      </p:pic>
      <p:pic>
        <p:nvPicPr>
          <p:cNvPr id="2886" name="Google Shape;2886;p326"/>
          <p:cNvPicPr preferRelativeResize="0"/>
          <p:nvPr/>
        </p:nvPicPr>
        <p:blipFill>
          <a:blip r:embed="rId4">
            <a:alphaModFix/>
          </a:blip>
          <a:stretch>
            <a:fillRect/>
          </a:stretch>
        </p:blipFill>
        <p:spPr>
          <a:xfrm>
            <a:off x="311700" y="3185275"/>
            <a:ext cx="3780800" cy="1769125"/>
          </a:xfrm>
          <a:prstGeom prst="rect">
            <a:avLst/>
          </a:prstGeom>
          <a:noFill/>
          <a:ln>
            <a:noFill/>
          </a:ln>
        </p:spPr>
      </p:pic>
      <p:pic>
        <p:nvPicPr>
          <p:cNvPr id="2887" name="Google Shape;2887;p326"/>
          <p:cNvPicPr preferRelativeResize="0"/>
          <p:nvPr/>
        </p:nvPicPr>
        <p:blipFill>
          <a:blip r:embed="rId5">
            <a:alphaModFix/>
          </a:blip>
          <a:stretch>
            <a:fillRect/>
          </a:stretch>
        </p:blipFill>
        <p:spPr>
          <a:xfrm>
            <a:off x="4304050" y="1157600"/>
            <a:ext cx="3979850" cy="1898050"/>
          </a:xfrm>
          <a:prstGeom prst="rect">
            <a:avLst/>
          </a:prstGeom>
          <a:noFill/>
          <a:ln>
            <a:noFill/>
          </a:ln>
        </p:spPr>
      </p:pic>
      <p:pic>
        <p:nvPicPr>
          <p:cNvPr id="2888" name="Google Shape;2888;p326"/>
          <p:cNvPicPr preferRelativeResize="0"/>
          <p:nvPr/>
        </p:nvPicPr>
        <p:blipFill rotWithShape="1">
          <a:blip r:embed="rId6">
            <a:alphaModFix/>
          </a:blip>
          <a:srcRect b="-1899" l="-4788" r="0" t="-1910"/>
          <a:stretch/>
        </p:blipFill>
        <p:spPr>
          <a:xfrm>
            <a:off x="4092500" y="3195525"/>
            <a:ext cx="4191400" cy="183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3AB"/>
        </a:solidFill>
      </p:bgPr>
    </p:bg>
    <p:spTree>
      <p:nvGrpSpPr>
        <p:cNvPr id="1972" name="Shape 1972"/>
        <p:cNvGrpSpPr/>
        <p:nvPr/>
      </p:nvGrpSpPr>
      <p:grpSpPr>
        <a:xfrm>
          <a:off x="0" y="0"/>
          <a:ext cx="0" cy="0"/>
          <a:chOff x="0" y="0"/>
          <a:chExt cx="0" cy="0"/>
        </a:xfrm>
      </p:grpSpPr>
      <p:sp>
        <p:nvSpPr>
          <p:cNvPr id="1973" name="Google Shape;1973;p226"/>
          <p:cNvSpPr/>
          <p:nvPr/>
        </p:nvSpPr>
        <p:spPr>
          <a:xfrm>
            <a:off x="249875" y="275275"/>
            <a:ext cx="2375700" cy="1856100"/>
          </a:xfrm>
          <a:prstGeom prst="rect">
            <a:avLst/>
          </a:prstGeom>
          <a:solidFill>
            <a:srgbClr val="B59635"/>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974" name="Google Shape;1974;p226"/>
          <p:cNvSpPr/>
          <p:nvPr/>
        </p:nvSpPr>
        <p:spPr>
          <a:xfrm>
            <a:off x="173675" y="199075"/>
            <a:ext cx="2375700" cy="1856100"/>
          </a:xfrm>
          <a:prstGeom prst="rect">
            <a:avLst/>
          </a:prstGeom>
          <a:solidFill>
            <a:srgbClr val="D6B96B"/>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975" name="Google Shape;1975;p226"/>
          <p:cNvSpPr/>
          <p:nvPr/>
        </p:nvSpPr>
        <p:spPr>
          <a:xfrm>
            <a:off x="3080385" y="0"/>
            <a:ext cx="2983230" cy="5143500"/>
          </a:xfrm>
          <a:custGeom>
            <a:rect b="b" l="l" r="r" t="t"/>
            <a:pathLst>
              <a:path extrusionOk="0" h="10287000" w="5966460">
                <a:moveTo>
                  <a:pt x="0" y="0"/>
                </a:moveTo>
                <a:lnTo>
                  <a:pt x="5966460" y="0"/>
                </a:lnTo>
                <a:lnTo>
                  <a:pt x="5966460" y="10287000"/>
                </a:lnTo>
                <a:lnTo>
                  <a:pt x="0" y="10287000"/>
                </a:lnTo>
                <a:lnTo>
                  <a:pt x="0" y="0"/>
                </a:lnTo>
                <a:close/>
              </a:path>
            </a:pathLst>
          </a:custGeom>
          <a:blipFill rotWithShape="1">
            <a:blip r:embed="rId3">
              <a:alphaModFix/>
            </a:blip>
            <a:stretch>
              <a:fillRect b="0" l="0" r="0" t="0"/>
            </a:stretch>
          </a:blipFill>
          <a:ln>
            <a:noFill/>
          </a:ln>
        </p:spPr>
      </p:sp>
      <p:sp>
        <p:nvSpPr>
          <p:cNvPr id="1976" name="Google Shape;1976;p226"/>
          <p:cNvSpPr txBox="1"/>
          <p:nvPr/>
        </p:nvSpPr>
        <p:spPr>
          <a:xfrm>
            <a:off x="252050" y="2864575"/>
            <a:ext cx="2500800" cy="1824000"/>
          </a:xfrm>
          <a:prstGeom prst="rect">
            <a:avLst/>
          </a:prstGeom>
          <a:noFill/>
          <a:ln>
            <a:noFill/>
          </a:ln>
        </p:spPr>
        <p:txBody>
          <a:bodyPr anchorCtr="0" anchor="t" bIns="0" lIns="0" spcFirstLastPara="1" rIns="0" wrap="square" tIns="0">
            <a:spAutoFit/>
          </a:bodyPr>
          <a:lstStyle/>
          <a:p>
            <a:pPr indent="228600" lvl="0" marL="0" marR="0" rtl="0" algn="l">
              <a:lnSpc>
                <a:spcPct val="115000"/>
              </a:lnSpc>
              <a:spcBef>
                <a:spcPts val="0"/>
              </a:spcBef>
              <a:spcAft>
                <a:spcPts val="0"/>
              </a:spcAft>
              <a:buNone/>
            </a:pPr>
            <a:r>
              <a:rPr lang="en" sz="1500">
                <a:solidFill>
                  <a:srgbClr val="8E211E"/>
                </a:solidFill>
                <a:latin typeface="Lato"/>
                <a:ea typeface="Lato"/>
                <a:cs typeface="Lato"/>
                <a:sym typeface="Lato"/>
              </a:rPr>
              <a:t>I immersed myself in the documents and starting guide provided by the previous team. Through them, I built a foundation for understanding the tools and environment required to move forward.</a:t>
            </a:r>
            <a:endParaRPr sz="1000"/>
          </a:p>
        </p:txBody>
      </p:sp>
      <p:sp>
        <p:nvSpPr>
          <p:cNvPr id="1977" name="Google Shape;1977;p226"/>
          <p:cNvSpPr txBox="1"/>
          <p:nvPr/>
        </p:nvSpPr>
        <p:spPr>
          <a:xfrm>
            <a:off x="252050" y="261251"/>
            <a:ext cx="2218800" cy="1731600"/>
          </a:xfrm>
          <a:prstGeom prst="rect">
            <a:avLst/>
          </a:prstGeom>
          <a:noFill/>
          <a:ln>
            <a:noFill/>
          </a:ln>
        </p:spPr>
        <p:txBody>
          <a:bodyPr anchorCtr="0" anchor="t" bIns="0" lIns="0" spcFirstLastPara="1" rIns="0" wrap="square" tIns="0">
            <a:spAutoFit/>
          </a:bodyPr>
          <a:lstStyle/>
          <a:p>
            <a:pPr indent="-228600" lvl="0" marL="228600" marR="0" rtl="0" algn="l">
              <a:lnSpc>
                <a:spcPct val="130000"/>
              </a:lnSpc>
              <a:spcBef>
                <a:spcPts val="0"/>
              </a:spcBef>
              <a:spcAft>
                <a:spcPts val="0"/>
              </a:spcAft>
              <a:buNone/>
            </a:pPr>
            <a:r>
              <a:rPr b="1" lang="en" sz="1500">
                <a:solidFill>
                  <a:srgbClr val="8E211E"/>
                </a:solidFill>
                <a:latin typeface="Lato"/>
                <a:ea typeface="Lato"/>
                <a:cs typeface="Lato"/>
                <a:sym typeface="Lato"/>
              </a:rPr>
              <a:t>“The groundwork of any quest lies in the mastery of tools and understanding the lore of those who came before.”</a:t>
            </a:r>
            <a:endParaRPr sz="700"/>
          </a:p>
        </p:txBody>
      </p:sp>
      <p:sp>
        <p:nvSpPr>
          <p:cNvPr id="1978" name="Google Shape;1978;p226"/>
          <p:cNvSpPr/>
          <p:nvPr/>
        </p:nvSpPr>
        <p:spPr>
          <a:xfrm>
            <a:off x="3779278" y="994975"/>
            <a:ext cx="1948827" cy="3634175"/>
          </a:xfrm>
          <a:custGeom>
            <a:rect b="b" l="l" r="r" t="t"/>
            <a:pathLst>
              <a:path extrusionOk="0" h="7268351" w="3897653">
                <a:moveTo>
                  <a:pt x="0" y="0"/>
                </a:moveTo>
                <a:lnTo>
                  <a:pt x="3897653" y="0"/>
                </a:lnTo>
                <a:lnTo>
                  <a:pt x="3897653" y="7268351"/>
                </a:lnTo>
                <a:lnTo>
                  <a:pt x="0" y="7268351"/>
                </a:lnTo>
                <a:lnTo>
                  <a:pt x="0" y="0"/>
                </a:lnTo>
                <a:close/>
              </a:path>
            </a:pathLst>
          </a:custGeom>
          <a:blipFill rotWithShape="1">
            <a:blip r:embed="rId4">
              <a:alphaModFix/>
            </a:blip>
            <a:stretch>
              <a:fillRect b="0" l="0" r="0" t="0"/>
            </a:stretch>
          </a:blipFill>
          <a:ln>
            <a:noFill/>
          </a:ln>
        </p:spPr>
      </p:sp>
      <p:grpSp>
        <p:nvGrpSpPr>
          <p:cNvPr id="1979" name="Google Shape;1979;p226"/>
          <p:cNvGrpSpPr/>
          <p:nvPr/>
        </p:nvGrpSpPr>
        <p:grpSpPr>
          <a:xfrm>
            <a:off x="6199177" y="388784"/>
            <a:ext cx="738897" cy="809549"/>
            <a:chOff x="0" y="0"/>
            <a:chExt cx="1970393" cy="2158798"/>
          </a:xfrm>
        </p:grpSpPr>
        <p:sp>
          <p:nvSpPr>
            <p:cNvPr id="1980" name="Google Shape;1980;p226"/>
            <p:cNvSpPr/>
            <p:nvPr/>
          </p:nvSpPr>
          <p:spPr>
            <a:xfrm>
              <a:off x="0" y="0"/>
              <a:ext cx="1970393" cy="2158798"/>
            </a:xfrm>
            <a:custGeom>
              <a:rect b="b" l="l" r="r" t="t"/>
              <a:pathLst>
                <a:path extrusionOk="0" h="2158798" w="1970393">
                  <a:moveTo>
                    <a:pt x="0" y="0"/>
                  </a:moveTo>
                  <a:lnTo>
                    <a:pt x="1970393" y="0"/>
                  </a:lnTo>
                  <a:lnTo>
                    <a:pt x="1970393" y="2158798"/>
                  </a:lnTo>
                  <a:lnTo>
                    <a:pt x="0" y="2158798"/>
                  </a:lnTo>
                  <a:lnTo>
                    <a:pt x="0" y="0"/>
                  </a:lnTo>
                  <a:close/>
                </a:path>
              </a:pathLst>
            </a:custGeom>
            <a:blipFill rotWithShape="1">
              <a:blip r:embed="rId5">
                <a:alphaModFix/>
              </a:blip>
              <a:stretch>
                <a:fillRect b="0" l="0" r="0" t="0"/>
              </a:stretch>
            </a:blipFill>
            <a:ln>
              <a:noFill/>
            </a:ln>
          </p:spPr>
        </p:sp>
        <p:sp>
          <p:nvSpPr>
            <p:cNvPr id="1981" name="Google Shape;1981;p226"/>
            <p:cNvSpPr txBox="1"/>
            <p:nvPr/>
          </p:nvSpPr>
          <p:spPr>
            <a:xfrm>
              <a:off x="149698" y="440426"/>
              <a:ext cx="1671000" cy="1026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2500" u="none" cap="none" strike="noStrike">
                  <a:solidFill>
                    <a:srgbClr val="FFFFFF"/>
                  </a:solidFill>
                  <a:latin typeface="DM Serif Display"/>
                  <a:ea typeface="DM Serif Display"/>
                  <a:cs typeface="DM Serif Display"/>
                  <a:sym typeface="DM Serif Display"/>
                </a:rPr>
                <a:t>01</a:t>
              </a:r>
              <a:endParaRPr sz="700"/>
            </a:p>
          </p:txBody>
        </p:sp>
      </p:grpSp>
      <p:sp>
        <p:nvSpPr>
          <p:cNvPr id="1982" name="Google Shape;1982;p226"/>
          <p:cNvSpPr txBox="1"/>
          <p:nvPr/>
        </p:nvSpPr>
        <p:spPr>
          <a:xfrm>
            <a:off x="7054163" y="676050"/>
            <a:ext cx="1948800" cy="1038900"/>
          </a:xfrm>
          <a:prstGeom prst="rect">
            <a:avLst/>
          </a:prstGeom>
          <a:noFill/>
          <a:ln>
            <a:noFill/>
          </a:ln>
        </p:spPr>
        <p:txBody>
          <a:bodyPr anchorCtr="0" anchor="t" bIns="0" lIns="0" spcFirstLastPara="1" rIns="0" wrap="square" tIns="0">
            <a:spAutoFit/>
          </a:bodyPr>
          <a:lstStyle/>
          <a:p>
            <a:pPr indent="-177800" lvl="0" marL="228600" rtl="0" algn="l">
              <a:lnSpc>
                <a:spcPct val="115000"/>
              </a:lnSpc>
              <a:spcBef>
                <a:spcPts val="0"/>
              </a:spcBef>
              <a:spcAft>
                <a:spcPts val="0"/>
              </a:spcAft>
              <a:buClr>
                <a:srgbClr val="8E211E"/>
              </a:buClr>
              <a:buSzPts val="1000"/>
              <a:buFont typeface="Lato"/>
              <a:buChar char="●"/>
            </a:pPr>
            <a:r>
              <a:rPr lang="en" sz="1000">
                <a:solidFill>
                  <a:srgbClr val="8E211E"/>
                </a:solidFill>
                <a:latin typeface="Lato"/>
                <a:ea typeface="Lato"/>
                <a:cs typeface="Lato"/>
                <a:sym typeface="Lato"/>
              </a:rPr>
              <a:t>Followed an interactive Git tutorial</a:t>
            </a:r>
            <a:endParaRPr sz="1000">
              <a:solidFill>
                <a:srgbClr val="8E211E"/>
              </a:solidFill>
              <a:latin typeface="Lato"/>
              <a:ea typeface="Lato"/>
              <a:cs typeface="Lato"/>
              <a:sym typeface="Lato"/>
            </a:endParaRPr>
          </a:p>
          <a:p>
            <a:pPr indent="-177800" lvl="0" marL="228600" rtl="0" algn="l">
              <a:lnSpc>
                <a:spcPct val="115000"/>
              </a:lnSpc>
              <a:spcBef>
                <a:spcPts val="0"/>
              </a:spcBef>
              <a:spcAft>
                <a:spcPts val="0"/>
              </a:spcAft>
              <a:buClr>
                <a:srgbClr val="8E211E"/>
              </a:buClr>
              <a:buSzPts val="1000"/>
              <a:buFont typeface="Lato"/>
              <a:buChar char="●"/>
            </a:pPr>
            <a:r>
              <a:rPr lang="en" sz="1000">
                <a:solidFill>
                  <a:srgbClr val="8E211E"/>
                </a:solidFill>
                <a:latin typeface="Lato"/>
                <a:ea typeface="Lato"/>
                <a:cs typeface="Lato"/>
                <a:sym typeface="Lato"/>
              </a:rPr>
              <a:t>Practiced essential skills like branching, merging, and resolving conflicts.</a:t>
            </a:r>
            <a:endParaRPr sz="1000">
              <a:solidFill>
                <a:srgbClr val="8E211E"/>
              </a:solidFill>
              <a:latin typeface="Lato"/>
              <a:ea typeface="Lato"/>
              <a:cs typeface="Lato"/>
              <a:sym typeface="Lato"/>
            </a:endParaRPr>
          </a:p>
          <a:p>
            <a:pPr indent="0" lvl="0" marL="0" marR="0" rtl="0" algn="l">
              <a:lnSpc>
                <a:spcPct val="115000"/>
              </a:lnSpc>
              <a:spcBef>
                <a:spcPts val="0"/>
              </a:spcBef>
              <a:spcAft>
                <a:spcPts val="0"/>
              </a:spcAft>
              <a:buNone/>
            </a:pPr>
            <a:r>
              <a:t/>
            </a:r>
            <a:endParaRPr sz="1000">
              <a:solidFill>
                <a:srgbClr val="8E211E"/>
              </a:solidFill>
              <a:latin typeface="Lato"/>
              <a:ea typeface="Lato"/>
              <a:cs typeface="Lato"/>
              <a:sym typeface="Lato"/>
            </a:endParaRPr>
          </a:p>
        </p:txBody>
      </p:sp>
      <p:sp>
        <p:nvSpPr>
          <p:cNvPr id="1983" name="Google Shape;1983;p226"/>
          <p:cNvSpPr txBox="1"/>
          <p:nvPr/>
        </p:nvSpPr>
        <p:spPr>
          <a:xfrm>
            <a:off x="7054162" y="390581"/>
            <a:ext cx="1160700" cy="2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 Scroll of Git</a:t>
            </a:r>
            <a:endParaRPr sz="700"/>
          </a:p>
        </p:txBody>
      </p:sp>
      <p:grpSp>
        <p:nvGrpSpPr>
          <p:cNvPr id="1984" name="Google Shape;1984;p226"/>
          <p:cNvGrpSpPr/>
          <p:nvPr/>
        </p:nvGrpSpPr>
        <p:grpSpPr>
          <a:xfrm>
            <a:off x="6199177" y="1908668"/>
            <a:ext cx="738897" cy="809549"/>
            <a:chOff x="0" y="0"/>
            <a:chExt cx="1970393" cy="2158798"/>
          </a:xfrm>
        </p:grpSpPr>
        <p:sp>
          <p:nvSpPr>
            <p:cNvPr id="1985" name="Google Shape;1985;p226"/>
            <p:cNvSpPr/>
            <p:nvPr/>
          </p:nvSpPr>
          <p:spPr>
            <a:xfrm>
              <a:off x="0" y="0"/>
              <a:ext cx="1970393" cy="2158798"/>
            </a:xfrm>
            <a:custGeom>
              <a:rect b="b" l="l" r="r" t="t"/>
              <a:pathLst>
                <a:path extrusionOk="0" h="2158798" w="1970393">
                  <a:moveTo>
                    <a:pt x="0" y="0"/>
                  </a:moveTo>
                  <a:lnTo>
                    <a:pt x="1970393" y="0"/>
                  </a:lnTo>
                  <a:lnTo>
                    <a:pt x="1970393" y="2158798"/>
                  </a:lnTo>
                  <a:lnTo>
                    <a:pt x="0" y="2158798"/>
                  </a:lnTo>
                  <a:lnTo>
                    <a:pt x="0" y="0"/>
                  </a:lnTo>
                  <a:close/>
                </a:path>
              </a:pathLst>
            </a:custGeom>
            <a:blipFill rotWithShape="1">
              <a:blip r:embed="rId5">
                <a:alphaModFix/>
              </a:blip>
              <a:stretch>
                <a:fillRect b="0" l="0" r="0" t="0"/>
              </a:stretch>
            </a:blipFill>
            <a:ln>
              <a:noFill/>
            </a:ln>
          </p:spPr>
        </p:sp>
        <p:sp>
          <p:nvSpPr>
            <p:cNvPr id="1986" name="Google Shape;1986;p226"/>
            <p:cNvSpPr txBox="1"/>
            <p:nvPr/>
          </p:nvSpPr>
          <p:spPr>
            <a:xfrm>
              <a:off x="149698" y="440426"/>
              <a:ext cx="1671000" cy="1026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2500" u="none" cap="none" strike="noStrike">
                  <a:solidFill>
                    <a:srgbClr val="FFFFFF"/>
                  </a:solidFill>
                  <a:latin typeface="DM Serif Display"/>
                  <a:ea typeface="DM Serif Display"/>
                  <a:cs typeface="DM Serif Display"/>
                  <a:sym typeface="DM Serif Display"/>
                </a:rPr>
                <a:t>02</a:t>
              </a:r>
              <a:endParaRPr sz="700"/>
            </a:p>
          </p:txBody>
        </p:sp>
      </p:grpSp>
      <p:sp>
        <p:nvSpPr>
          <p:cNvPr id="1987" name="Google Shape;1987;p226"/>
          <p:cNvSpPr txBox="1"/>
          <p:nvPr/>
        </p:nvSpPr>
        <p:spPr>
          <a:xfrm>
            <a:off x="7054162" y="2195930"/>
            <a:ext cx="1652400" cy="1038900"/>
          </a:xfrm>
          <a:prstGeom prst="rect">
            <a:avLst/>
          </a:prstGeom>
          <a:noFill/>
          <a:ln>
            <a:noFill/>
          </a:ln>
        </p:spPr>
        <p:txBody>
          <a:bodyPr anchorCtr="0" anchor="t" bIns="0" lIns="0" spcFirstLastPara="1" rIns="0" wrap="square" tIns="0">
            <a:spAutoFit/>
          </a:bodyPr>
          <a:lstStyle/>
          <a:p>
            <a:pPr indent="-177800" lvl="0" marL="228600" rtl="0" algn="l">
              <a:lnSpc>
                <a:spcPct val="115000"/>
              </a:lnSpc>
              <a:spcBef>
                <a:spcPts val="0"/>
              </a:spcBef>
              <a:spcAft>
                <a:spcPts val="0"/>
              </a:spcAft>
              <a:buClr>
                <a:srgbClr val="8E211E"/>
              </a:buClr>
              <a:buSzPts val="1000"/>
              <a:buFont typeface="Lato"/>
              <a:buChar char="●"/>
            </a:pPr>
            <a:r>
              <a:rPr lang="en" sz="1000">
                <a:solidFill>
                  <a:srgbClr val="8E211E"/>
                </a:solidFill>
                <a:latin typeface="Lato"/>
                <a:ea typeface="Lato"/>
                <a:cs typeface="Lato"/>
                <a:sym typeface="Lato"/>
              </a:rPr>
              <a:t>Built a small example project </a:t>
            </a:r>
            <a:endParaRPr sz="1000">
              <a:solidFill>
                <a:srgbClr val="8E211E"/>
              </a:solidFill>
              <a:latin typeface="Lato"/>
              <a:ea typeface="Lato"/>
              <a:cs typeface="Lato"/>
              <a:sym typeface="Lato"/>
            </a:endParaRPr>
          </a:p>
          <a:p>
            <a:pPr indent="-177800" lvl="0" marL="228600" rtl="0" algn="l">
              <a:lnSpc>
                <a:spcPct val="115000"/>
              </a:lnSpc>
              <a:spcBef>
                <a:spcPts val="0"/>
              </a:spcBef>
              <a:spcAft>
                <a:spcPts val="0"/>
              </a:spcAft>
              <a:buClr>
                <a:srgbClr val="8E211E"/>
              </a:buClr>
              <a:buSzPts val="1000"/>
              <a:buFont typeface="Lato"/>
              <a:buChar char="●"/>
            </a:pPr>
            <a:r>
              <a:rPr lang="en" sz="1000">
                <a:solidFill>
                  <a:srgbClr val="8E211E"/>
                </a:solidFill>
                <a:latin typeface="Lato"/>
                <a:ea typeface="Lato"/>
                <a:cs typeface="Lato"/>
                <a:sym typeface="Lato"/>
              </a:rPr>
              <a:t>Focused on core concepts like models, views, templates</a:t>
            </a:r>
            <a:endParaRPr sz="1000">
              <a:solidFill>
                <a:srgbClr val="8E211E"/>
              </a:solidFill>
              <a:latin typeface="Lato"/>
              <a:ea typeface="Lato"/>
              <a:cs typeface="Lato"/>
              <a:sym typeface="Lato"/>
            </a:endParaRPr>
          </a:p>
          <a:p>
            <a:pPr indent="0" lvl="0" marL="0" marR="0" rtl="0" algn="l">
              <a:lnSpc>
                <a:spcPct val="115000"/>
              </a:lnSpc>
              <a:spcBef>
                <a:spcPts val="0"/>
              </a:spcBef>
              <a:spcAft>
                <a:spcPts val="0"/>
              </a:spcAft>
              <a:buNone/>
            </a:pPr>
            <a:r>
              <a:t/>
            </a:r>
            <a:endParaRPr sz="1000">
              <a:solidFill>
                <a:srgbClr val="8E211E"/>
              </a:solidFill>
              <a:latin typeface="Lato"/>
              <a:ea typeface="Lato"/>
              <a:cs typeface="Lato"/>
              <a:sym typeface="Lato"/>
            </a:endParaRPr>
          </a:p>
        </p:txBody>
      </p:sp>
      <p:sp>
        <p:nvSpPr>
          <p:cNvPr id="1988" name="Google Shape;1988;p226"/>
          <p:cNvSpPr txBox="1"/>
          <p:nvPr/>
        </p:nvSpPr>
        <p:spPr>
          <a:xfrm>
            <a:off x="7054162" y="1910463"/>
            <a:ext cx="1699200" cy="2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Framework Codex</a:t>
            </a:r>
            <a:endParaRPr sz="700"/>
          </a:p>
        </p:txBody>
      </p:sp>
      <p:grpSp>
        <p:nvGrpSpPr>
          <p:cNvPr id="1989" name="Google Shape;1989;p226"/>
          <p:cNvGrpSpPr/>
          <p:nvPr/>
        </p:nvGrpSpPr>
        <p:grpSpPr>
          <a:xfrm>
            <a:off x="6199177" y="3576830"/>
            <a:ext cx="738897" cy="809549"/>
            <a:chOff x="0" y="0"/>
            <a:chExt cx="1970393" cy="2158798"/>
          </a:xfrm>
        </p:grpSpPr>
        <p:sp>
          <p:nvSpPr>
            <p:cNvPr id="1990" name="Google Shape;1990;p226"/>
            <p:cNvSpPr/>
            <p:nvPr/>
          </p:nvSpPr>
          <p:spPr>
            <a:xfrm>
              <a:off x="0" y="0"/>
              <a:ext cx="1970393" cy="2158798"/>
            </a:xfrm>
            <a:custGeom>
              <a:rect b="b" l="l" r="r" t="t"/>
              <a:pathLst>
                <a:path extrusionOk="0" h="2158798" w="1970393">
                  <a:moveTo>
                    <a:pt x="0" y="0"/>
                  </a:moveTo>
                  <a:lnTo>
                    <a:pt x="1970393" y="0"/>
                  </a:lnTo>
                  <a:lnTo>
                    <a:pt x="1970393" y="2158798"/>
                  </a:lnTo>
                  <a:lnTo>
                    <a:pt x="0" y="2158798"/>
                  </a:lnTo>
                  <a:lnTo>
                    <a:pt x="0" y="0"/>
                  </a:lnTo>
                  <a:close/>
                </a:path>
              </a:pathLst>
            </a:custGeom>
            <a:blipFill rotWithShape="1">
              <a:blip r:embed="rId5">
                <a:alphaModFix/>
              </a:blip>
              <a:stretch>
                <a:fillRect b="0" l="0" r="0" t="0"/>
              </a:stretch>
            </a:blipFill>
            <a:ln>
              <a:noFill/>
            </a:ln>
          </p:spPr>
        </p:sp>
        <p:sp>
          <p:nvSpPr>
            <p:cNvPr id="1991" name="Google Shape;1991;p226"/>
            <p:cNvSpPr txBox="1"/>
            <p:nvPr/>
          </p:nvSpPr>
          <p:spPr>
            <a:xfrm>
              <a:off x="149698" y="440426"/>
              <a:ext cx="1671000" cy="1026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 sz="2500" u="none" cap="none" strike="noStrike">
                  <a:solidFill>
                    <a:srgbClr val="FFFFFF"/>
                  </a:solidFill>
                  <a:latin typeface="DM Serif Display"/>
                  <a:ea typeface="DM Serif Display"/>
                  <a:cs typeface="DM Serif Display"/>
                  <a:sym typeface="DM Serif Display"/>
                </a:rPr>
                <a:t>03</a:t>
              </a:r>
              <a:endParaRPr sz="700"/>
            </a:p>
          </p:txBody>
        </p:sp>
      </p:grpSp>
      <p:sp>
        <p:nvSpPr>
          <p:cNvPr id="1992" name="Google Shape;1992;p226"/>
          <p:cNvSpPr txBox="1"/>
          <p:nvPr/>
        </p:nvSpPr>
        <p:spPr>
          <a:xfrm>
            <a:off x="7054163" y="3864088"/>
            <a:ext cx="1794600" cy="861900"/>
          </a:xfrm>
          <a:prstGeom prst="rect">
            <a:avLst/>
          </a:prstGeom>
          <a:noFill/>
          <a:ln>
            <a:noFill/>
          </a:ln>
        </p:spPr>
        <p:txBody>
          <a:bodyPr anchorCtr="0" anchor="t" bIns="0" lIns="0" spcFirstLastPara="1" rIns="0" wrap="square" tIns="0">
            <a:spAutoFit/>
          </a:bodyPr>
          <a:lstStyle/>
          <a:p>
            <a:pPr indent="-177800" lvl="0" marL="228600" rtl="0" algn="l">
              <a:lnSpc>
                <a:spcPct val="115000"/>
              </a:lnSpc>
              <a:spcBef>
                <a:spcPts val="0"/>
              </a:spcBef>
              <a:spcAft>
                <a:spcPts val="0"/>
              </a:spcAft>
              <a:buClr>
                <a:srgbClr val="8E211E"/>
              </a:buClr>
              <a:buSzPts val="1000"/>
              <a:buFont typeface="Lato"/>
              <a:buChar char="●"/>
            </a:pPr>
            <a:r>
              <a:rPr lang="en" sz="1000">
                <a:solidFill>
                  <a:srgbClr val="8E211E"/>
                </a:solidFill>
                <a:latin typeface="Lato"/>
                <a:ea typeface="Lato"/>
                <a:cs typeface="Lato"/>
                <a:sym typeface="Lato"/>
              </a:rPr>
              <a:t>Explored Docker walkthrough to get running</a:t>
            </a:r>
            <a:endParaRPr sz="1000">
              <a:solidFill>
                <a:srgbClr val="8E211E"/>
              </a:solidFill>
              <a:latin typeface="Lato"/>
              <a:ea typeface="Lato"/>
              <a:cs typeface="Lato"/>
              <a:sym typeface="Lato"/>
            </a:endParaRPr>
          </a:p>
          <a:p>
            <a:pPr indent="-177800" lvl="0" marL="228600" rtl="0" algn="l">
              <a:lnSpc>
                <a:spcPct val="115000"/>
              </a:lnSpc>
              <a:spcBef>
                <a:spcPts val="0"/>
              </a:spcBef>
              <a:spcAft>
                <a:spcPts val="0"/>
              </a:spcAft>
              <a:buClr>
                <a:srgbClr val="8E211E"/>
              </a:buClr>
              <a:buSzPts val="1000"/>
              <a:buFont typeface="Lato"/>
              <a:buChar char="●"/>
            </a:pPr>
            <a:r>
              <a:rPr lang="en" sz="1000">
                <a:solidFill>
                  <a:srgbClr val="8E211E"/>
                </a:solidFill>
                <a:latin typeface="Lato"/>
                <a:ea typeface="Lato"/>
                <a:cs typeface="Lato"/>
                <a:sym typeface="Lato"/>
              </a:rPr>
              <a:t>Set up and configured containers for the project</a:t>
            </a:r>
            <a:endParaRPr sz="1000">
              <a:solidFill>
                <a:srgbClr val="8E211E"/>
              </a:solidFill>
              <a:latin typeface="Lato"/>
              <a:ea typeface="Lato"/>
              <a:cs typeface="Lato"/>
              <a:sym typeface="Lato"/>
            </a:endParaRPr>
          </a:p>
          <a:p>
            <a:pPr indent="0" lvl="0" marL="0" marR="0" rtl="0" algn="l">
              <a:lnSpc>
                <a:spcPct val="115000"/>
              </a:lnSpc>
              <a:spcBef>
                <a:spcPts val="0"/>
              </a:spcBef>
              <a:spcAft>
                <a:spcPts val="0"/>
              </a:spcAft>
              <a:buNone/>
            </a:pPr>
            <a:r>
              <a:t/>
            </a:r>
            <a:endParaRPr sz="1000">
              <a:solidFill>
                <a:srgbClr val="8E211E"/>
              </a:solidFill>
              <a:latin typeface="Lato"/>
              <a:ea typeface="Lato"/>
              <a:cs typeface="Lato"/>
              <a:sym typeface="Lato"/>
            </a:endParaRPr>
          </a:p>
        </p:txBody>
      </p:sp>
      <p:sp>
        <p:nvSpPr>
          <p:cNvPr id="1993" name="Google Shape;1993;p226"/>
          <p:cNvSpPr txBox="1"/>
          <p:nvPr/>
        </p:nvSpPr>
        <p:spPr>
          <a:xfrm>
            <a:off x="7054162" y="3578625"/>
            <a:ext cx="1160700" cy="2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Docker Forge</a:t>
            </a:r>
            <a:endParaRPr sz="700"/>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76"/>
                                        </p:tgtEl>
                                        <p:attrNameLst>
                                          <p:attrName>style.visibility</p:attrName>
                                        </p:attrNameLst>
                                      </p:cBhvr>
                                      <p:to>
                                        <p:strVal val="visible"/>
                                      </p:to>
                                    </p:set>
                                    <p:anim calcmode="lin" valueType="num">
                                      <p:cBhvr additive="base">
                                        <p:cTn dur="1000"/>
                                        <p:tgtEl>
                                          <p:spTgt spid="197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500"/>
                                        <p:tgtEl>
                                          <p:spTgt spid="1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82"/>
                                        </p:tgtEl>
                                        <p:attrNameLst>
                                          <p:attrName>style.visibility</p:attrName>
                                        </p:attrNameLst>
                                      </p:cBhvr>
                                      <p:to>
                                        <p:strVal val="visible"/>
                                      </p:to>
                                    </p:set>
                                    <p:anim calcmode="lin" valueType="num">
                                      <p:cBhvr additive="base">
                                        <p:cTn dur="100"/>
                                        <p:tgtEl>
                                          <p:spTgt spid="1982"/>
                                        </p:tgtEl>
                                        <p:attrNameLst>
                                          <p:attrName>ppt_w</p:attrName>
                                        </p:attrNameLst>
                                      </p:cBhvr>
                                      <p:tavLst>
                                        <p:tav fmla="" tm="0">
                                          <p:val>
                                            <p:strVal val="0"/>
                                          </p:val>
                                        </p:tav>
                                        <p:tav fmla="" tm="100000">
                                          <p:val>
                                            <p:strVal val="#ppt_w"/>
                                          </p:val>
                                        </p:tav>
                                      </p:tavLst>
                                    </p:anim>
                                    <p:anim calcmode="lin" valueType="num">
                                      <p:cBhvr additive="base">
                                        <p:cTn dur="100"/>
                                        <p:tgtEl>
                                          <p:spTgt spid="19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83"/>
                                        </p:tgtEl>
                                        <p:attrNameLst>
                                          <p:attrName>style.visibility</p:attrName>
                                        </p:attrNameLst>
                                      </p:cBhvr>
                                      <p:to>
                                        <p:strVal val="visible"/>
                                      </p:to>
                                    </p:set>
                                    <p:anim calcmode="lin" valueType="num">
                                      <p:cBhvr additive="base">
                                        <p:cTn dur="100"/>
                                        <p:tgtEl>
                                          <p:spTgt spid="1983"/>
                                        </p:tgtEl>
                                        <p:attrNameLst>
                                          <p:attrName>ppt_w</p:attrName>
                                        </p:attrNameLst>
                                      </p:cBhvr>
                                      <p:tavLst>
                                        <p:tav fmla="" tm="0">
                                          <p:val>
                                            <p:strVal val="0"/>
                                          </p:val>
                                        </p:tav>
                                        <p:tav fmla="" tm="100000">
                                          <p:val>
                                            <p:strVal val="#ppt_w"/>
                                          </p:val>
                                        </p:tav>
                                      </p:tavLst>
                                    </p:anim>
                                    <p:anim calcmode="lin" valueType="num">
                                      <p:cBhvr additive="base">
                                        <p:cTn dur="100"/>
                                        <p:tgtEl>
                                          <p:spTgt spid="19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87"/>
                                        </p:tgtEl>
                                        <p:attrNameLst>
                                          <p:attrName>style.visibility</p:attrName>
                                        </p:attrNameLst>
                                      </p:cBhvr>
                                      <p:to>
                                        <p:strVal val="visible"/>
                                      </p:to>
                                    </p:set>
                                    <p:anim calcmode="lin" valueType="num">
                                      <p:cBhvr additive="base">
                                        <p:cTn dur="100"/>
                                        <p:tgtEl>
                                          <p:spTgt spid="1987"/>
                                        </p:tgtEl>
                                        <p:attrNameLst>
                                          <p:attrName>ppt_w</p:attrName>
                                        </p:attrNameLst>
                                      </p:cBhvr>
                                      <p:tavLst>
                                        <p:tav fmla="" tm="0">
                                          <p:val>
                                            <p:strVal val="0"/>
                                          </p:val>
                                        </p:tav>
                                        <p:tav fmla="" tm="100000">
                                          <p:val>
                                            <p:strVal val="#ppt_w"/>
                                          </p:val>
                                        </p:tav>
                                      </p:tavLst>
                                    </p:anim>
                                    <p:anim calcmode="lin" valueType="num">
                                      <p:cBhvr additive="base">
                                        <p:cTn dur="100"/>
                                        <p:tgtEl>
                                          <p:spTgt spid="198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88"/>
                                        </p:tgtEl>
                                        <p:attrNameLst>
                                          <p:attrName>style.visibility</p:attrName>
                                        </p:attrNameLst>
                                      </p:cBhvr>
                                      <p:to>
                                        <p:strVal val="visible"/>
                                      </p:to>
                                    </p:set>
                                    <p:anim calcmode="lin" valueType="num">
                                      <p:cBhvr additive="base">
                                        <p:cTn dur="100"/>
                                        <p:tgtEl>
                                          <p:spTgt spid="1988"/>
                                        </p:tgtEl>
                                        <p:attrNameLst>
                                          <p:attrName>ppt_w</p:attrName>
                                        </p:attrNameLst>
                                      </p:cBhvr>
                                      <p:tavLst>
                                        <p:tav fmla="" tm="0">
                                          <p:val>
                                            <p:strVal val="0"/>
                                          </p:val>
                                        </p:tav>
                                        <p:tav fmla="" tm="100000">
                                          <p:val>
                                            <p:strVal val="#ppt_w"/>
                                          </p:val>
                                        </p:tav>
                                      </p:tavLst>
                                    </p:anim>
                                    <p:anim calcmode="lin" valueType="num">
                                      <p:cBhvr additive="base">
                                        <p:cTn dur="100"/>
                                        <p:tgtEl>
                                          <p:spTgt spid="198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92"/>
                                        </p:tgtEl>
                                        <p:attrNameLst>
                                          <p:attrName>style.visibility</p:attrName>
                                        </p:attrNameLst>
                                      </p:cBhvr>
                                      <p:to>
                                        <p:strVal val="visible"/>
                                      </p:to>
                                    </p:set>
                                    <p:anim calcmode="lin" valueType="num">
                                      <p:cBhvr additive="base">
                                        <p:cTn dur="100"/>
                                        <p:tgtEl>
                                          <p:spTgt spid="1992"/>
                                        </p:tgtEl>
                                        <p:attrNameLst>
                                          <p:attrName>ppt_w</p:attrName>
                                        </p:attrNameLst>
                                      </p:cBhvr>
                                      <p:tavLst>
                                        <p:tav fmla="" tm="0">
                                          <p:val>
                                            <p:strVal val="0"/>
                                          </p:val>
                                        </p:tav>
                                        <p:tav fmla="" tm="100000">
                                          <p:val>
                                            <p:strVal val="#ppt_w"/>
                                          </p:val>
                                        </p:tav>
                                      </p:tavLst>
                                    </p:anim>
                                    <p:anim calcmode="lin" valueType="num">
                                      <p:cBhvr additive="base">
                                        <p:cTn dur="100"/>
                                        <p:tgtEl>
                                          <p:spTgt spid="19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93"/>
                                        </p:tgtEl>
                                        <p:attrNameLst>
                                          <p:attrName>style.visibility</p:attrName>
                                        </p:attrNameLst>
                                      </p:cBhvr>
                                      <p:to>
                                        <p:strVal val="visible"/>
                                      </p:to>
                                    </p:set>
                                    <p:anim calcmode="lin" valueType="num">
                                      <p:cBhvr additive="base">
                                        <p:cTn dur="100"/>
                                        <p:tgtEl>
                                          <p:spTgt spid="1993"/>
                                        </p:tgtEl>
                                        <p:attrNameLst>
                                          <p:attrName>ppt_w</p:attrName>
                                        </p:attrNameLst>
                                      </p:cBhvr>
                                      <p:tavLst>
                                        <p:tav fmla="" tm="0">
                                          <p:val>
                                            <p:strVal val="0"/>
                                          </p:val>
                                        </p:tav>
                                        <p:tav fmla="" tm="100000">
                                          <p:val>
                                            <p:strVal val="#ppt_w"/>
                                          </p:val>
                                        </p:tav>
                                      </p:tavLst>
                                    </p:anim>
                                    <p:anim calcmode="lin" valueType="num">
                                      <p:cBhvr additive="base">
                                        <p:cTn dur="100"/>
                                        <p:tgtEl>
                                          <p:spTgt spid="199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3AB"/>
        </a:solidFill>
      </p:bgPr>
    </p:bg>
    <p:spTree>
      <p:nvGrpSpPr>
        <p:cNvPr id="1997" name="Shape 1997"/>
        <p:cNvGrpSpPr/>
        <p:nvPr/>
      </p:nvGrpSpPr>
      <p:grpSpPr>
        <a:xfrm>
          <a:off x="0" y="0"/>
          <a:ext cx="0" cy="0"/>
          <a:chOff x="0" y="0"/>
          <a:chExt cx="0" cy="0"/>
        </a:xfrm>
      </p:grpSpPr>
      <p:pic>
        <p:nvPicPr>
          <p:cNvPr id="1998" name="Google Shape;1998;p227"/>
          <p:cNvPicPr preferRelativeResize="0"/>
          <p:nvPr/>
        </p:nvPicPr>
        <p:blipFill rotWithShape="1">
          <a:blip r:embed="rId3">
            <a:alphaModFix/>
          </a:blip>
          <a:srcRect b="0" l="31027" r="37581" t="17143"/>
          <a:stretch/>
        </p:blipFill>
        <p:spPr>
          <a:xfrm>
            <a:off x="0" y="0"/>
            <a:ext cx="2922816" cy="5143502"/>
          </a:xfrm>
          <a:prstGeom prst="rect">
            <a:avLst/>
          </a:prstGeom>
          <a:noFill/>
          <a:ln>
            <a:noFill/>
          </a:ln>
        </p:spPr>
      </p:pic>
      <p:sp>
        <p:nvSpPr>
          <p:cNvPr id="1999" name="Google Shape;1999;p227"/>
          <p:cNvSpPr txBox="1"/>
          <p:nvPr/>
        </p:nvSpPr>
        <p:spPr>
          <a:xfrm rot="-1724396">
            <a:off x="-647694" y="1155459"/>
            <a:ext cx="7120118" cy="7563322"/>
          </a:xfrm>
          <a:prstGeom prst="rect">
            <a:avLst/>
          </a:prstGeom>
          <a:noFill/>
          <a:ln>
            <a:noFill/>
          </a:ln>
        </p:spPr>
        <p:txBody>
          <a:bodyPr anchorCtr="0" anchor="t" bIns="45725" lIns="45725" spcFirstLastPara="1" rIns="45725" wrap="square" tIns="45725">
            <a:spAutoFit/>
          </a:bodyPr>
          <a:lstStyle/>
          <a:p>
            <a:pPr indent="0" lvl="0" marL="0" rtl="0" algn="l">
              <a:lnSpc>
                <a:spcPct val="135714"/>
              </a:lnSpc>
              <a:spcBef>
                <a:spcPts val="0"/>
              </a:spcBef>
              <a:spcAft>
                <a:spcPts val="0"/>
              </a:spcAft>
              <a:buNone/>
            </a:pPr>
            <a:r>
              <a:rPr lang="en" sz="900">
                <a:solidFill>
                  <a:srgbClr val="569CD6"/>
                </a:solidFill>
                <a:highlight>
                  <a:srgbClr val="1F1F1F"/>
                </a:highlight>
                <a:latin typeface="Courier New"/>
                <a:ea typeface="Courier New"/>
                <a:cs typeface="Courier New"/>
                <a:sym typeface="Courier New"/>
              </a:rPr>
              <a:t>import</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java</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io</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BufferedReader</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569CD6"/>
                </a:solidFill>
                <a:highlight>
                  <a:srgbClr val="1F1F1F"/>
                </a:highlight>
                <a:latin typeface="Courier New"/>
                <a:ea typeface="Courier New"/>
                <a:cs typeface="Courier New"/>
                <a:sym typeface="Courier New"/>
              </a:rPr>
              <a:t>import</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java</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io</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569CD6"/>
                </a:solidFill>
                <a:highlight>
                  <a:srgbClr val="1F1F1F"/>
                </a:highlight>
                <a:latin typeface="Courier New"/>
                <a:ea typeface="Courier New"/>
                <a:cs typeface="Courier New"/>
                <a:sym typeface="Courier New"/>
              </a:rPr>
              <a:t>import</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java</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io</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FileReader</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569CD6"/>
                </a:solidFill>
                <a:highlight>
                  <a:srgbClr val="1F1F1F"/>
                </a:highlight>
                <a:latin typeface="Courier New"/>
                <a:ea typeface="Courier New"/>
                <a:cs typeface="Courier New"/>
                <a:sym typeface="Courier New"/>
              </a:rPr>
              <a:t>import</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java</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io</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FileWriter</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569CD6"/>
                </a:solidFill>
                <a:highlight>
                  <a:srgbClr val="1F1F1F"/>
                </a:highlight>
                <a:latin typeface="Courier New"/>
                <a:ea typeface="Courier New"/>
                <a:cs typeface="Courier New"/>
                <a:sym typeface="Courier New"/>
              </a:rPr>
              <a:t>import</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java</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io</a:t>
            </a:r>
            <a:r>
              <a:rPr lang="en" sz="900">
                <a:solidFill>
                  <a:srgbClr val="D4D4D4"/>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IOException</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569CD6"/>
                </a:solidFill>
                <a:highlight>
                  <a:srgbClr val="1F1F1F"/>
                </a:highlight>
                <a:latin typeface="Courier New"/>
                <a:ea typeface="Courier New"/>
                <a:cs typeface="Courier New"/>
                <a:sym typeface="Courier New"/>
              </a:rPr>
              <a:t>public</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class</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PasswordFinder</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6A9955"/>
                </a:solidFill>
                <a:highlight>
                  <a:srgbClr val="1F1F1F"/>
                </a:highlight>
                <a:latin typeface="Courier New"/>
                <a:ea typeface="Courier New"/>
                <a:cs typeface="Courier New"/>
                <a:sym typeface="Courier New"/>
              </a:rPr>
              <a:t>// Method to recursively search through files and directories</a:t>
            </a:r>
            <a:endParaRPr sz="90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public</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static</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void</a:t>
            </a: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searchFiles</a:t>
            </a:r>
            <a:r>
              <a:rPr lang="en" sz="900">
                <a:solidFill>
                  <a:srgbClr val="CCCCCC"/>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folder</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FileWriter</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writer</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throws</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IOException</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if</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folder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isDirectory</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files</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folder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listFiles</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if</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files</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null</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for</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files</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if</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isDirectory</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searchFiles</a:t>
            </a:r>
            <a:r>
              <a:rPr lang="en" sz="900">
                <a:solidFill>
                  <a:srgbClr val="CCCCCC"/>
                </a:solidFill>
                <a:highlight>
                  <a:srgbClr val="1F1F1F"/>
                </a:highlight>
                <a:latin typeface="Courier New"/>
                <a:ea typeface="Courier New"/>
                <a:cs typeface="Courier New"/>
                <a:sym typeface="Courier New"/>
              </a:rPr>
              <a:t>(</a:t>
            </a:r>
            <a:r>
              <a:rPr lang="en" sz="900">
                <a:solidFill>
                  <a:srgbClr val="9CDCFE"/>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writer</a:t>
            </a:r>
            <a:r>
              <a:rPr lang="en" sz="900">
                <a:solidFill>
                  <a:srgbClr val="CCCCCC"/>
                </a:solidFill>
                <a:highlight>
                  <a:srgbClr val="1F1F1F"/>
                </a:highlight>
                <a:latin typeface="Courier New"/>
                <a:ea typeface="Courier New"/>
                <a:cs typeface="Courier New"/>
                <a:sym typeface="Courier New"/>
              </a:rPr>
              <a:t>);  </a:t>
            </a:r>
            <a:r>
              <a:rPr lang="en" sz="900">
                <a:solidFill>
                  <a:srgbClr val="6A9955"/>
                </a:solidFill>
                <a:highlight>
                  <a:srgbClr val="1F1F1F"/>
                </a:highlight>
                <a:latin typeface="Courier New"/>
                <a:ea typeface="Courier New"/>
                <a:cs typeface="Courier New"/>
                <a:sym typeface="Courier New"/>
              </a:rPr>
              <a:t>// Recursively search subdirectories</a:t>
            </a:r>
            <a:endParaRPr sz="90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 </a:t>
            </a:r>
            <a:r>
              <a:rPr lang="en" sz="900">
                <a:solidFill>
                  <a:srgbClr val="C586C0"/>
                </a:solidFill>
                <a:highlight>
                  <a:srgbClr val="1F1F1F"/>
                </a:highlight>
                <a:latin typeface="Courier New"/>
                <a:ea typeface="Courier New"/>
                <a:cs typeface="Courier New"/>
                <a:sym typeface="Courier New"/>
              </a:rPr>
              <a:t>else</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searchFileForPassword</a:t>
            </a:r>
            <a:r>
              <a:rPr lang="en" sz="900">
                <a:solidFill>
                  <a:srgbClr val="CCCCCC"/>
                </a:solidFill>
                <a:highlight>
                  <a:srgbClr val="1F1F1F"/>
                </a:highlight>
                <a:latin typeface="Courier New"/>
                <a:ea typeface="Courier New"/>
                <a:cs typeface="Courier New"/>
                <a:sym typeface="Courier New"/>
              </a:rPr>
              <a:t>(</a:t>
            </a:r>
            <a:r>
              <a:rPr lang="en" sz="900">
                <a:solidFill>
                  <a:srgbClr val="9CDCFE"/>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writer</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6A9955"/>
                </a:solidFill>
                <a:highlight>
                  <a:srgbClr val="1F1F1F"/>
                </a:highlight>
                <a:latin typeface="Courier New"/>
                <a:ea typeface="Courier New"/>
                <a:cs typeface="Courier New"/>
                <a:sym typeface="Courier New"/>
              </a:rPr>
              <a:t>// Method to search for the word "Password" in a file</a:t>
            </a:r>
            <a:endParaRPr sz="90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public</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static</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void</a:t>
            </a: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searchFileForPassword</a:t>
            </a:r>
            <a:r>
              <a:rPr lang="en" sz="900">
                <a:solidFill>
                  <a:srgbClr val="CCCCCC"/>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FileWriter</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writer</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throws</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IOException</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try</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BufferedReader</a:t>
            </a:r>
            <a:r>
              <a:rPr lang="en" sz="900">
                <a:solidFill>
                  <a:srgbClr val="CCCCCC"/>
                </a:solidFill>
                <a:highlight>
                  <a:srgbClr val="1F1F1F"/>
                </a:highlight>
                <a:latin typeface="Courier New"/>
                <a:ea typeface="Courier New"/>
                <a:cs typeface="Courier New"/>
                <a:sym typeface="Courier New"/>
              </a:rPr>
              <a:t> </a:t>
            </a:r>
            <a:r>
              <a:rPr lang="en" sz="900">
                <a:solidFill>
                  <a:srgbClr val="4FC1FF"/>
                </a:solidFill>
                <a:highlight>
                  <a:srgbClr val="1F1F1F"/>
                </a:highlight>
                <a:latin typeface="Courier New"/>
                <a:ea typeface="Courier New"/>
                <a:cs typeface="Courier New"/>
                <a:sym typeface="Courier New"/>
              </a:rPr>
              <a:t>reader</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new</a:t>
            </a: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BufferedReader</a:t>
            </a:r>
            <a:r>
              <a:rPr lang="en" sz="900">
                <a:solidFill>
                  <a:srgbClr val="CCCCCC"/>
                </a:solidFill>
                <a:highlight>
                  <a:srgbClr val="1F1F1F"/>
                </a:highlight>
                <a:latin typeface="Courier New"/>
                <a:ea typeface="Courier New"/>
                <a:cs typeface="Courier New"/>
                <a:sym typeface="Courier New"/>
              </a:rPr>
              <a:t>(</a:t>
            </a:r>
            <a:r>
              <a:rPr lang="en" sz="900">
                <a:solidFill>
                  <a:srgbClr val="C586C0"/>
                </a:solidFill>
                <a:highlight>
                  <a:srgbClr val="1F1F1F"/>
                </a:highlight>
                <a:latin typeface="Courier New"/>
                <a:ea typeface="Courier New"/>
                <a:cs typeface="Courier New"/>
                <a:sym typeface="Courier New"/>
              </a:rPr>
              <a:t>new</a:t>
            </a: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FileReader</a:t>
            </a:r>
            <a:r>
              <a:rPr lang="en" sz="900">
                <a:solidFill>
                  <a:srgbClr val="CCCCCC"/>
                </a:solidFill>
                <a:highlight>
                  <a:srgbClr val="1F1F1F"/>
                </a:highlight>
                <a:latin typeface="Courier New"/>
                <a:ea typeface="Courier New"/>
                <a:cs typeface="Courier New"/>
                <a:sym typeface="Courier New"/>
              </a:rPr>
              <a:t>(</a:t>
            </a:r>
            <a:r>
              <a:rPr lang="en" sz="900">
                <a:solidFill>
                  <a:srgbClr val="9CDCFE"/>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String</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line</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int</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lineNumber</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B5CEA8"/>
                </a:solidFill>
                <a:highlight>
                  <a:srgbClr val="1F1F1F"/>
                </a:highlight>
                <a:latin typeface="Courier New"/>
                <a:ea typeface="Courier New"/>
                <a:cs typeface="Courier New"/>
                <a:sym typeface="Courier New"/>
              </a:rPr>
              <a:t>0</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boolean</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foundInFile</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false</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while</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line</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4FC1FF"/>
                </a:solidFill>
                <a:highlight>
                  <a:srgbClr val="1F1F1F"/>
                </a:highlight>
                <a:latin typeface="Courier New"/>
                <a:ea typeface="Courier New"/>
                <a:cs typeface="Courier New"/>
                <a:sym typeface="Courier New"/>
              </a:rPr>
              <a:t>reader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readLine</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null</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lineNumber</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if</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line</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toLowerCase</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contains</a:t>
            </a:r>
            <a:r>
              <a:rPr lang="en" sz="900">
                <a:solidFill>
                  <a:srgbClr val="CCCCCC"/>
                </a:solidFill>
                <a:highlight>
                  <a:srgbClr val="1F1F1F"/>
                </a:highlight>
                <a:latin typeface="Courier New"/>
                <a:ea typeface="Courier New"/>
                <a:cs typeface="Courier New"/>
                <a:sym typeface="Courier New"/>
              </a:rPr>
              <a:t>(</a:t>
            </a:r>
            <a:r>
              <a:rPr lang="en" sz="900">
                <a:solidFill>
                  <a:srgbClr val="CE9178"/>
                </a:solidFill>
                <a:highlight>
                  <a:srgbClr val="1F1F1F"/>
                </a:highlight>
                <a:latin typeface="Courier New"/>
                <a:ea typeface="Courier New"/>
                <a:cs typeface="Courier New"/>
                <a:sym typeface="Courier New"/>
              </a:rPr>
              <a:t>"username"</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if</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9CDCFE"/>
                </a:solidFill>
                <a:highlight>
                  <a:srgbClr val="1F1F1F"/>
                </a:highlight>
                <a:latin typeface="Courier New"/>
                <a:ea typeface="Courier New"/>
                <a:cs typeface="Courier New"/>
                <a:sym typeface="Courier New"/>
              </a:rPr>
              <a:t>foundInFile</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writer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write</a:t>
            </a:r>
            <a:r>
              <a:rPr lang="en" sz="900">
                <a:solidFill>
                  <a:srgbClr val="CCCCCC"/>
                </a:solidFill>
                <a:highlight>
                  <a:srgbClr val="1F1F1F"/>
                </a:highlight>
                <a:latin typeface="Courier New"/>
                <a:ea typeface="Courier New"/>
                <a:cs typeface="Courier New"/>
                <a:sym typeface="Courier New"/>
              </a:rPr>
              <a:t>(</a:t>
            </a:r>
            <a:r>
              <a:rPr lang="en" sz="900">
                <a:solidFill>
                  <a:srgbClr val="CE9178"/>
                </a:solidFill>
                <a:highlight>
                  <a:srgbClr val="1F1F1F"/>
                </a:highlight>
                <a:latin typeface="Courier New"/>
                <a:ea typeface="Courier New"/>
                <a:cs typeface="Courier New"/>
                <a:sym typeface="Courier New"/>
              </a:rPr>
              <a:t>"</a:t>
            </a:r>
            <a:r>
              <a:rPr lang="en" sz="900">
                <a:solidFill>
                  <a:srgbClr val="D7BA7D"/>
                </a:solidFill>
                <a:highlight>
                  <a:srgbClr val="1F1F1F"/>
                </a:highlight>
                <a:latin typeface="Courier New"/>
                <a:ea typeface="Courier New"/>
                <a:cs typeface="Courier New"/>
                <a:sym typeface="Courier New"/>
              </a:rPr>
              <a:t>\n</a:t>
            </a:r>
            <a:r>
              <a:rPr lang="en" sz="900">
                <a:solidFill>
                  <a:srgbClr val="CE9178"/>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getAbsolutePath</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CE9178"/>
                </a:solidFill>
                <a:highlight>
                  <a:srgbClr val="1F1F1F"/>
                </a:highlight>
                <a:latin typeface="Courier New"/>
                <a:ea typeface="Courier New"/>
                <a:cs typeface="Courier New"/>
                <a:sym typeface="Courier New"/>
              </a:rPr>
              <a:t>"</a:t>
            </a:r>
            <a:r>
              <a:rPr lang="en" sz="900">
                <a:solidFill>
                  <a:srgbClr val="D7BA7D"/>
                </a:solidFill>
                <a:highlight>
                  <a:srgbClr val="1F1F1F"/>
                </a:highlight>
                <a:latin typeface="Courier New"/>
                <a:ea typeface="Courier New"/>
                <a:cs typeface="Courier New"/>
                <a:sym typeface="Courier New"/>
              </a:rPr>
              <a:t>\n</a:t>
            </a:r>
            <a:r>
              <a:rPr lang="en" sz="900">
                <a:solidFill>
                  <a:srgbClr val="CE9178"/>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6A9955"/>
                </a:solidFill>
                <a:highlight>
                  <a:srgbClr val="1F1F1F"/>
                </a:highlight>
                <a:latin typeface="Courier New"/>
                <a:ea typeface="Courier New"/>
                <a:cs typeface="Courier New"/>
                <a:sym typeface="Courier New"/>
              </a:rPr>
              <a:t>// Write file path once</a:t>
            </a:r>
            <a:endParaRPr sz="90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foundInFile</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true</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p:txBody>
      </p:sp>
      <p:pic>
        <p:nvPicPr>
          <p:cNvPr id="2000" name="Google Shape;2000;p227"/>
          <p:cNvPicPr preferRelativeResize="0"/>
          <p:nvPr/>
        </p:nvPicPr>
        <p:blipFill rotWithShape="1">
          <a:blip r:embed="rId4">
            <a:alphaModFix/>
          </a:blip>
          <a:srcRect b="0" l="7396" r="7388" t="0"/>
          <a:stretch/>
        </p:blipFill>
        <p:spPr>
          <a:xfrm>
            <a:off x="6221184" y="0"/>
            <a:ext cx="2922817" cy="5143501"/>
          </a:xfrm>
          <a:prstGeom prst="rect">
            <a:avLst/>
          </a:prstGeom>
          <a:noFill/>
          <a:ln>
            <a:noFill/>
          </a:ln>
        </p:spPr>
      </p:pic>
      <p:sp>
        <p:nvSpPr>
          <p:cNvPr id="2001" name="Google Shape;2001;p227"/>
          <p:cNvSpPr txBox="1"/>
          <p:nvPr/>
        </p:nvSpPr>
        <p:spPr>
          <a:xfrm rot="777970">
            <a:off x="4138350" y="-3048378"/>
            <a:ext cx="7788280" cy="5683235"/>
          </a:xfrm>
          <a:prstGeom prst="rect">
            <a:avLst/>
          </a:prstGeom>
          <a:noFill/>
          <a:ln>
            <a:noFill/>
          </a:ln>
        </p:spPr>
        <p:txBody>
          <a:bodyPr anchorCtr="0" anchor="t" bIns="45725" lIns="45725" spcFirstLastPara="1" rIns="45725" wrap="square" tIns="45725">
            <a:spAutoFit/>
          </a:bodyPr>
          <a:lstStyle/>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writer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write</a:t>
            </a:r>
            <a:r>
              <a:rPr lang="en" sz="900">
                <a:solidFill>
                  <a:srgbClr val="CCCCCC"/>
                </a:solidFill>
                <a:highlight>
                  <a:srgbClr val="1F1F1F"/>
                </a:highlight>
                <a:latin typeface="Courier New"/>
                <a:ea typeface="Courier New"/>
                <a:cs typeface="Courier New"/>
                <a:sym typeface="Courier New"/>
              </a:rPr>
              <a:t>(</a:t>
            </a:r>
            <a:r>
              <a:rPr lang="en" sz="900">
                <a:solidFill>
                  <a:srgbClr val="9CDCFE"/>
                </a:solidFill>
                <a:highlight>
                  <a:srgbClr val="1F1F1F"/>
                </a:highlight>
                <a:latin typeface="Courier New"/>
                <a:ea typeface="Courier New"/>
                <a:cs typeface="Courier New"/>
                <a:sym typeface="Courier New"/>
              </a:rPr>
              <a:t>line</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CE9178"/>
                </a:solidFill>
                <a:highlight>
                  <a:srgbClr val="1F1F1F"/>
                </a:highlight>
                <a:latin typeface="Courier New"/>
                <a:ea typeface="Courier New"/>
                <a:cs typeface="Courier New"/>
                <a:sym typeface="Courier New"/>
              </a:rPr>
              <a:t>"</a:t>
            </a:r>
            <a:r>
              <a:rPr lang="en" sz="900">
                <a:solidFill>
                  <a:srgbClr val="D7BA7D"/>
                </a:solidFill>
                <a:highlight>
                  <a:srgbClr val="1F1F1F"/>
                </a:highlight>
                <a:latin typeface="Courier New"/>
                <a:ea typeface="Courier New"/>
                <a:cs typeface="Courier New"/>
                <a:sym typeface="Courier New"/>
              </a:rPr>
              <a:t>\n</a:t>
            </a:r>
            <a:r>
              <a:rPr lang="en" sz="900">
                <a:solidFill>
                  <a:srgbClr val="CE9178"/>
                </a:solidFill>
                <a:highlight>
                  <a:srgbClr val="1F1F1F"/>
                </a:highlight>
                <a:latin typeface="Courier New"/>
                <a:ea typeface="Courier New"/>
                <a:cs typeface="Courier New"/>
                <a:sym typeface="Courier New"/>
              </a:rPr>
              <a:t>&lt;line "</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lineNumber</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CE9178"/>
                </a:solidFill>
                <a:highlight>
                  <a:srgbClr val="1F1F1F"/>
                </a:highlight>
                <a:latin typeface="Courier New"/>
                <a:ea typeface="Courier New"/>
                <a:cs typeface="Courier New"/>
                <a:sym typeface="Courier New"/>
              </a:rPr>
              <a:t>"&gt;</a:t>
            </a:r>
            <a:r>
              <a:rPr lang="en" sz="900">
                <a:solidFill>
                  <a:srgbClr val="D7BA7D"/>
                </a:solidFill>
                <a:highlight>
                  <a:srgbClr val="1F1F1F"/>
                </a:highlight>
                <a:latin typeface="Courier New"/>
                <a:ea typeface="Courier New"/>
                <a:cs typeface="Courier New"/>
                <a:sym typeface="Courier New"/>
              </a:rPr>
              <a:t>\n</a:t>
            </a:r>
            <a:r>
              <a:rPr lang="en" sz="900">
                <a:solidFill>
                  <a:srgbClr val="CE9178"/>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6A9955"/>
                </a:solidFill>
                <a:highlight>
                  <a:srgbClr val="1F1F1F"/>
                </a:highlight>
                <a:latin typeface="Courier New"/>
                <a:ea typeface="Courier New"/>
                <a:cs typeface="Courier New"/>
                <a:sym typeface="Courier New"/>
              </a:rPr>
              <a:t>// Write matching line and line number</a:t>
            </a:r>
            <a:endParaRPr sz="90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 </a:t>
            </a:r>
            <a:r>
              <a:rPr lang="en" sz="900">
                <a:solidFill>
                  <a:srgbClr val="C586C0"/>
                </a:solidFill>
                <a:highlight>
                  <a:srgbClr val="1F1F1F"/>
                </a:highlight>
                <a:latin typeface="Courier New"/>
                <a:ea typeface="Courier New"/>
                <a:cs typeface="Courier New"/>
                <a:sym typeface="Courier New"/>
              </a:rPr>
              <a:t>catch</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IOException</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e</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6A9955"/>
                </a:solidFill>
                <a:highlight>
                  <a:srgbClr val="1F1F1F"/>
                </a:highlight>
                <a:latin typeface="Courier New"/>
                <a:ea typeface="Courier New"/>
                <a:cs typeface="Courier New"/>
                <a:sym typeface="Courier New"/>
              </a:rPr>
              <a:t>// Handle files that can't be read (e.g., binary files, permission issues)</a:t>
            </a:r>
            <a:endParaRPr sz="90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System</a:t>
            </a:r>
            <a:r>
              <a:rPr lang="en" sz="900">
                <a:solidFill>
                  <a:srgbClr val="CCCCCC"/>
                </a:solidFill>
                <a:highlight>
                  <a:srgbClr val="1F1F1F"/>
                </a:highlight>
                <a:latin typeface="Courier New"/>
                <a:ea typeface="Courier New"/>
                <a:cs typeface="Courier New"/>
                <a:sym typeface="Courier New"/>
              </a:rPr>
              <a:t>.</a:t>
            </a:r>
            <a:r>
              <a:rPr lang="en" sz="900">
                <a:solidFill>
                  <a:srgbClr val="4FC1FF"/>
                </a:solidFill>
                <a:highlight>
                  <a:srgbClr val="1F1F1F"/>
                </a:highlight>
                <a:latin typeface="Courier New"/>
                <a:ea typeface="Courier New"/>
                <a:cs typeface="Courier New"/>
                <a:sym typeface="Courier New"/>
              </a:rPr>
              <a:t>err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println</a:t>
            </a:r>
            <a:r>
              <a:rPr lang="en" sz="900">
                <a:solidFill>
                  <a:srgbClr val="CCCCCC"/>
                </a:solidFill>
                <a:highlight>
                  <a:srgbClr val="1F1F1F"/>
                </a:highlight>
                <a:latin typeface="Courier New"/>
                <a:ea typeface="Courier New"/>
                <a:cs typeface="Courier New"/>
                <a:sym typeface="Courier New"/>
              </a:rPr>
              <a:t>(</a:t>
            </a:r>
            <a:r>
              <a:rPr lang="en" sz="900">
                <a:solidFill>
                  <a:srgbClr val="CE9178"/>
                </a:solidFill>
                <a:highlight>
                  <a:srgbClr val="1F1F1F"/>
                </a:highlight>
                <a:latin typeface="Courier New"/>
                <a:ea typeface="Courier New"/>
                <a:cs typeface="Courier New"/>
                <a:sym typeface="Courier New"/>
              </a:rPr>
              <a:t>"Could not read file: "</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getAbsolutePath</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public</a:t>
            </a:r>
            <a:r>
              <a:rPr lang="en" sz="900">
                <a:solidFill>
                  <a:srgbClr val="CCCCCC"/>
                </a:solidFill>
                <a:highlight>
                  <a:srgbClr val="1F1F1F"/>
                </a:highlight>
                <a:latin typeface="Courier New"/>
                <a:ea typeface="Courier New"/>
                <a:cs typeface="Courier New"/>
                <a:sym typeface="Courier New"/>
              </a:rPr>
              <a:t> </a:t>
            </a:r>
            <a:r>
              <a:rPr lang="en" sz="900">
                <a:solidFill>
                  <a:srgbClr val="569CD6"/>
                </a:solidFill>
                <a:highlight>
                  <a:srgbClr val="1F1F1F"/>
                </a:highlight>
                <a:latin typeface="Courier New"/>
                <a:ea typeface="Courier New"/>
                <a:cs typeface="Courier New"/>
                <a:sym typeface="Courier New"/>
              </a:rPr>
              <a:t>static</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void</a:t>
            </a: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main</a:t>
            </a:r>
            <a:r>
              <a:rPr lang="en" sz="900">
                <a:solidFill>
                  <a:srgbClr val="CCCCCC"/>
                </a:solidFill>
                <a:highlight>
                  <a:srgbClr val="1F1F1F"/>
                </a:highlight>
                <a:latin typeface="Courier New"/>
                <a:ea typeface="Courier New"/>
                <a:cs typeface="Courier New"/>
                <a:sym typeface="Courier New"/>
              </a:rPr>
              <a:t>(</a:t>
            </a:r>
            <a:r>
              <a:rPr lang="en" sz="900">
                <a:solidFill>
                  <a:srgbClr val="4EC9B0"/>
                </a:solidFill>
                <a:highlight>
                  <a:srgbClr val="1F1F1F"/>
                </a:highlight>
                <a:latin typeface="Courier New"/>
                <a:ea typeface="Courier New"/>
                <a:cs typeface="Courier New"/>
                <a:sym typeface="Courier New"/>
              </a:rPr>
              <a:t>String</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args</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6A9955"/>
                </a:solidFill>
                <a:highlight>
                  <a:srgbClr val="1F1F1F"/>
                </a:highlight>
                <a:latin typeface="Courier New"/>
                <a:ea typeface="Courier New"/>
                <a:cs typeface="Courier New"/>
                <a:sym typeface="Courier New"/>
              </a:rPr>
              <a:t>// Set the starting directory (root folder of the project)</a:t>
            </a:r>
            <a:endParaRPr sz="90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rootFolder</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new</a:t>
            </a: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a:t>
            </a:r>
            <a:r>
              <a:rPr lang="en" sz="900">
                <a:solidFill>
                  <a:srgbClr val="CE9178"/>
                </a:solidFill>
                <a:highlight>
                  <a:srgbClr val="1F1F1F"/>
                </a:highlight>
                <a:latin typeface="Courier New"/>
                <a:ea typeface="Courier New"/>
                <a:cs typeface="Courier New"/>
                <a:sym typeface="Courier New"/>
              </a:rPr>
              <a:t>"C:/Users/gus/Documents/GitHub/CDSpecCollab_COSC4012020-FA24"</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6A9955"/>
                </a:solidFill>
                <a:highlight>
                  <a:srgbClr val="1F1F1F"/>
                </a:highlight>
                <a:latin typeface="Courier New"/>
                <a:ea typeface="Courier New"/>
                <a:cs typeface="Courier New"/>
                <a:sym typeface="Courier New"/>
              </a:rPr>
              <a:t>// File where the results will be written</a:t>
            </a:r>
            <a:endParaRPr sz="90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outputFile</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new</a:t>
            </a: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File</a:t>
            </a:r>
            <a:r>
              <a:rPr lang="en" sz="900">
                <a:solidFill>
                  <a:srgbClr val="CCCCCC"/>
                </a:solidFill>
                <a:highlight>
                  <a:srgbClr val="1F1F1F"/>
                </a:highlight>
                <a:latin typeface="Courier New"/>
                <a:ea typeface="Courier New"/>
                <a:cs typeface="Courier New"/>
                <a:sym typeface="Courier New"/>
              </a:rPr>
              <a:t>(</a:t>
            </a:r>
            <a:r>
              <a:rPr lang="en" sz="900">
                <a:solidFill>
                  <a:srgbClr val="CE9178"/>
                </a:solidFill>
                <a:highlight>
                  <a:srgbClr val="1F1F1F"/>
                </a:highlight>
                <a:latin typeface="Courier New"/>
                <a:ea typeface="Courier New"/>
                <a:cs typeface="Courier New"/>
                <a:sym typeface="Courier New"/>
              </a:rPr>
              <a:t>"password_search_results.txt"</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try</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FileWriter</a:t>
            </a:r>
            <a:r>
              <a:rPr lang="en" sz="900">
                <a:solidFill>
                  <a:srgbClr val="CCCCCC"/>
                </a:solidFill>
                <a:highlight>
                  <a:srgbClr val="1F1F1F"/>
                </a:highlight>
                <a:latin typeface="Courier New"/>
                <a:ea typeface="Courier New"/>
                <a:cs typeface="Courier New"/>
                <a:sym typeface="Courier New"/>
              </a:rPr>
              <a:t> </a:t>
            </a:r>
            <a:r>
              <a:rPr lang="en" sz="900">
                <a:solidFill>
                  <a:srgbClr val="4FC1FF"/>
                </a:solidFill>
                <a:highlight>
                  <a:srgbClr val="1F1F1F"/>
                </a:highlight>
                <a:latin typeface="Courier New"/>
                <a:ea typeface="Courier New"/>
                <a:cs typeface="Courier New"/>
                <a:sym typeface="Courier New"/>
              </a:rPr>
              <a:t>writer</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new</a:t>
            </a: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FileWriter</a:t>
            </a:r>
            <a:r>
              <a:rPr lang="en" sz="900">
                <a:solidFill>
                  <a:srgbClr val="CCCCCC"/>
                </a:solidFill>
                <a:highlight>
                  <a:srgbClr val="1F1F1F"/>
                </a:highlight>
                <a:latin typeface="Courier New"/>
                <a:ea typeface="Courier New"/>
                <a:cs typeface="Courier New"/>
                <a:sym typeface="Courier New"/>
              </a:rPr>
              <a:t>(</a:t>
            </a:r>
            <a:r>
              <a:rPr lang="en" sz="900">
                <a:solidFill>
                  <a:srgbClr val="9CDCFE"/>
                </a:solidFill>
                <a:highlight>
                  <a:srgbClr val="1F1F1F"/>
                </a:highlight>
                <a:latin typeface="Courier New"/>
                <a:ea typeface="Courier New"/>
                <a:cs typeface="Courier New"/>
                <a:sym typeface="Courier New"/>
              </a:rPr>
              <a:t>outputFile</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C586C0"/>
                </a:solidFill>
                <a:highlight>
                  <a:srgbClr val="1F1F1F"/>
                </a:highlight>
                <a:latin typeface="Courier New"/>
                <a:ea typeface="Courier New"/>
                <a:cs typeface="Courier New"/>
                <a:sym typeface="Courier New"/>
              </a:rPr>
              <a:t>if</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rootFolder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exists</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System</a:t>
            </a:r>
            <a:r>
              <a:rPr lang="en" sz="900">
                <a:solidFill>
                  <a:srgbClr val="CCCCCC"/>
                </a:solidFill>
                <a:highlight>
                  <a:srgbClr val="1F1F1F"/>
                </a:highlight>
                <a:latin typeface="Courier New"/>
                <a:ea typeface="Courier New"/>
                <a:cs typeface="Courier New"/>
                <a:sym typeface="Courier New"/>
              </a:rPr>
              <a:t>.</a:t>
            </a:r>
            <a:r>
              <a:rPr lang="en" sz="900">
                <a:solidFill>
                  <a:srgbClr val="4FC1FF"/>
                </a:solidFill>
                <a:highlight>
                  <a:srgbClr val="1F1F1F"/>
                </a:highlight>
                <a:latin typeface="Courier New"/>
                <a:ea typeface="Courier New"/>
                <a:cs typeface="Courier New"/>
                <a:sym typeface="Courier New"/>
              </a:rPr>
              <a:t>out</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println</a:t>
            </a:r>
            <a:r>
              <a:rPr lang="en" sz="900">
                <a:solidFill>
                  <a:srgbClr val="CCCCCC"/>
                </a:solidFill>
                <a:highlight>
                  <a:srgbClr val="1F1F1F"/>
                </a:highlight>
                <a:latin typeface="Courier New"/>
                <a:ea typeface="Courier New"/>
                <a:cs typeface="Courier New"/>
                <a:sym typeface="Courier New"/>
              </a:rPr>
              <a:t>(</a:t>
            </a:r>
            <a:r>
              <a:rPr lang="en" sz="900">
                <a:solidFill>
                  <a:srgbClr val="CE9178"/>
                </a:solidFill>
                <a:highlight>
                  <a:srgbClr val="1F1F1F"/>
                </a:highlight>
                <a:latin typeface="Courier New"/>
                <a:ea typeface="Courier New"/>
                <a:cs typeface="Courier New"/>
                <a:sym typeface="Courier New"/>
              </a:rPr>
              <a:t>"Starting search in: "</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rootFolder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getAbsolutePath</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FC1FF"/>
                </a:solidFill>
                <a:highlight>
                  <a:srgbClr val="1F1F1F"/>
                </a:highlight>
                <a:latin typeface="Courier New"/>
                <a:ea typeface="Courier New"/>
                <a:cs typeface="Courier New"/>
                <a:sym typeface="Courier New"/>
              </a:rPr>
              <a:t>writer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write</a:t>
            </a:r>
            <a:r>
              <a:rPr lang="en" sz="900">
                <a:solidFill>
                  <a:srgbClr val="CCCCCC"/>
                </a:solidFill>
                <a:highlight>
                  <a:srgbClr val="1F1F1F"/>
                </a:highlight>
                <a:latin typeface="Courier New"/>
                <a:ea typeface="Courier New"/>
                <a:cs typeface="Courier New"/>
                <a:sym typeface="Courier New"/>
              </a:rPr>
              <a:t>(</a:t>
            </a:r>
            <a:r>
              <a:rPr lang="en" sz="900">
                <a:solidFill>
                  <a:srgbClr val="CE9178"/>
                </a:solidFill>
                <a:highlight>
                  <a:srgbClr val="1F1F1F"/>
                </a:highlight>
                <a:latin typeface="Courier New"/>
                <a:ea typeface="Courier New"/>
                <a:cs typeface="Courier New"/>
                <a:sym typeface="Courier New"/>
              </a:rPr>
              <a:t>"Search Results for the word 'Password':</a:t>
            </a:r>
            <a:r>
              <a:rPr lang="en" sz="900">
                <a:solidFill>
                  <a:srgbClr val="D7BA7D"/>
                </a:solidFill>
                <a:highlight>
                  <a:srgbClr val="1F1F1F"/>
                </a:highlight>
                <a:latin typeface="Courier New"/>
                <a:ea typeface="Courier New"/>
                <a:cs typeface="Courier New"/>
                <a:sym typeface="Courier New"/>
              </a:rPr>
              <a:t>\n\n</a:t>
            </a:r>
            <a:r>
              <a:rPr lang="en" sz="900">
                <a:solidFill>
                  <a:srgbClr val="CE9178"/>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DCDCAA"/>
                </a:solidFill>
                <a:highlight>
                  <a:srgbClr val="1F1F1F"/>
                </a:highlight>
                <a:latin typeface="Courier New"/>
                <a:ea typeface="Courier New"/>
                <a:cs typeface="Courier New"/>
                <a:sym typeface="Courier New"/>
              </a:rPr>
              <a:t>searchFiles</a:t>
            </a:r>
            <a:r>
              <a:rPr lang="en" sz="900">
                <a:solidFill>
                  <a:srgbClr val="CCCCCC"/>
                </a:solidFill>
                <a:highlight>
                  <a:srgbClr val="1F1F1F"/>
                </a:highlight>
                <a:latin typeface="Courier New"/>
                <a:ea typeface="Courier New"/>
                <a:cs typeface="Courier New"/>
                <a:sym typeface="Courier New"/>
              </a:rPr>
              <a:t>(</a:t>
            </a:r>
            <a:r>
              <a:rPr lang="en" sz="900">
                <a:solidFill>
                  <a:srgbClr val="9CDCFE"/>
                </a:solidFill>
                <a:highlight>
                  <a:srgbClr val="1F1F1F"/>
                </a:highlight>
                <a:latin typeface="Courier New"/>
                <a:ea typeface="Courier New"/>
                <a:cs typeface="Courier New"/>
                <a:sym typeface="Courier New"/>
              </a:rPr>
              <a:t>rootFolder</a:t>
            </a:r>
            <a:r>
              <a:rPr lang="en" sz="900">
                <a:solidFill>
                  <a:srgbClr val="CCCCCC"/>
                </a:solidFill>
                <a:highlight>
                  <a:srgbClr val="1F1F1F"/>
                </a:highlight>
                <a:latin typeface="Courier New"/>
                <a:ea typeface="Courier New"/>
                <a:cs typeface="Courier New"/>
                <a:sym typeface="Courier New"/>
              </a:rPr>
              <a:t>, </a:t>
            </a:r>
            <a:r>
              <a:rPr lang="en" sz="900">
                <a:solidFill>
                  <a:srgbClr val="4FC1FF"/>
                </a:solidFill>
                <a:highlight>
                  <a:srgbClr val="1F1F1F"/>
                </a:highlight>
                <a:latin typeface="Courier New"/>
                <a:ea typeface="Courier New"/>
                <a:cs typeface="Courier New"/>
                <a:sym typeface="Courier New"/>
              </a:rPr>
              <a:t>writer</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 </a:t>
            </a:r>
            <a:r>
              <a:rPr lang="en" sz="900">
                <a:solidFill>
                  <a:srgbClr val="C586C0"/>
                </a:solidFill>
                <a:highlight>
                  <a:srgbClr val="1F1F1F"/>
                </a:highlight>
                <a:latin typeface="Courier New"/>
                <a:ea typeface="Courier New"/>
                <a:cs typeface="Courier New"/>
                <a:sym typeface="Courier New"/>
              </a:rPr>
              <a:t>else</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System</a:t>
            </a:r>
            <a:r>
              <a:rPr lang="en" sz="900">
                <a:solidFill>
                  <a:srgbClr val="CCCCCC"/>
                </a:solidFill>
                <a:highlight>
                  <a:srgbClr val="1F1F1F"/>
                </a:highlight>
                <a:latin typeface="Courier New"/>
                <a:ea typeface="Courier New"/>
                <a:cs typeface="Courier New"/>
                <a:sym typeface="Courier New"/>
              </a:rPr>
              <a:t>.</a:t>
            </a:r>
            <a:r>
              <a:rPr lang="en" sz="900">
                <a:solidFill>
                  <a:srgbClr val="4FC1FF"/>
                </a:solidFill>
                <a:highlight>
                  <a:srgbClr val="1F1F1F"/>
                </a:highlight>
                <a:latin typeface="Courier New"/>
                <a:ea typeface="Courier New"/>
                <a:cs typeface="Courier New"/>
                <a:sym typeface="Courier New"/>
              </a:rPr>
              <a:t>out</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println</a:t>
            </a:r>
            <a:r>
              <a:rPr lang="en" sz="900">
                <a:solidFill>
                  <a:srgbClr val="CCCCCC"/>
                </a:solidFill>
                <a:highlight>
                  <a:srgbClr val="1F1F1F"/>
                </a:highlight>
                <a:latin typeface="Courier New"/>
                <a:ea typeface="Courier New"/>
                <a:cs typeface="Courier New"/>
                <a:sym typeface="Courier New"/>
              </a:rPr>
              <a:t>(</a:t>
            </a:r>
            <a:r>
              <a:rPr lang="en" sz="900">
                <a:solidFill>
                  <a:srgbClr val="CE9178"/>
                </a:solidFill>
                <a:highlight>
                  <a:srgbClr val="1F1F1F"/>
                </a:highlight>
                <a:latin typeface="Courier New"/>
                <a:ea typeface="Courier New"/>
                <a:cs typeface="Courier New"/>
                <a:sym typeface="Courier New"/>
              </a:rPr>
              <a:t>"The specified folder does not exist."</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 </a:t>
            </a:r>
            <a:r>
              <a:rPr lang="en" sz="900">
                <a:solidFill>
                  <a:srgbClr val="C586C0"/>
                </a:solidFill>
                <a:highlight>
                  <a:srgbClr val="1F1F1F"/>
                </a:highlight>
                <a:latin typeface="Courier New"/>
                <a:ea typeface="Courier New"/>
                <a:cs typeface="Courier New"/>
                <a:sym typeface="Courier New"/>
              </a:rPr>
              <a:t>catch</a:t>
            </a: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IOException</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e</a:t>
            </a: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r>
              <a:rPr lang="en" sz="900">
                <a:solidFill>
                  <a:srgbClr val="4EC9B0"/>
                </a:solidFill>
                <a:highlight>
                  <a:srgbClr val="1F1F1F"/>
                </a:highlight>
                <a:latin typeface="Courier New"/>
                <a:ea typeface="Courier New"/>
                <a:cs typeface="Courier New"/>
                <a:sym typeface="Courier New"/>
              </a:rPr>
              <a:t>System</a:t>
            </a:r>
            <a:r>
              <a:rPr lang="en" sz="900">
                <a:solidFill>
                  <a:srgbClr val="CCCCCC"/>
                </a:solidFill>
                <a:highlight>
                  <a:srgbClr val="1F1F1F"/>
                </a:highlight>
                <a:latin typeface="Courier New"/>
                <a:ea typeface="Courier New"/>
                <a:cs typeface="Courier New"/>
                <a:sym typeface="Courier New"/>
              </a:rPr>
              <a:t>.</a:t>
            </a:r>
            <a:r>
              <a:rPr lang="en" sz="900">
                <a:solidFill>
                  <a:srgbClr val="4FC1FF"/>
                </a:solidFill>
                <a:highlight>
                  <a:srgbClr val="1F1F1F"/>
                </a:highlight>
                <a:latin typeface="Courier New"/>
                <a:ea typeface="Courier New"/>
                <a:cs typeface="Courier New"/>
                <a:sym typeface="Courier New"/>
              </a:rPr>
              <a:t>err</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println</a:t>
            </a:r>
            <a:r>
              <a:rPr lang="en" sz="900">
                <a:solidFill>
                  <a:srgbClr val="CCCCCC"/>
                </a:solidFill>
                <a:highlight>
                  <a:srgbClr val="1F1F1F"/>
                </a:highlight>
                <a:latin typeface="Courier New"/>
                <a:ea typeface="Courier New"/>
                <a:cs typeface="Courier New"/>
                <a:sym typeface="Courier New"/>
              </a:rPr>
              <a:t>(</a:t>
            </a:r>
            <a:r>
              <a:rPr lang="en" sz="900">
                <a:solidFill>
                  <a:srgbClr val="CE9178"/>
                </a:solidFill>
                <a:highlight>
                  <a:srgbClr val="1F1F1F"/>
                </a:highlight>
                <a:latin typeface="Courier New"/>
                <a:ea typeface="Courier New"/>
                <a:cs typeface="Courier New"/>
                <a:sym typeface="Courier New"/>
              </a:rPr>
              <a:t>"Error writing to output file: "</a:t>
            </a:r>
            <a:r>
              <a:rPr lang="en" sz="900">
                <a:solidFill>
                  <a:srgbClr val="CCCCCC"/>
                </a:solidFill>
                <a:highlight>
                  <a:srgbClr val="1F1F1F"/>
                </a:highlight>
                <a:latin typeface="Courier New"/>
                <a:ea typeface="Courier New"/>
                <a:cs typeface="Courier New"/>
                <a:sym typeface="Courier New"/>
              </a:rPr>
              <a:t> </a:t>
            </a:r>
            <a:r>
              <a:rPr lang="en" sz="900">
                <a:solidFill>
                  <a:srgbClr val="D4D4D4"/>
                </a:solidFill>
                <a:highlight>
                  <a:srgbClr val="1F1F1F"/>
                </a:highlight>
                <a:latin typeface="Courier New"/>
                <a:ea typeface="Courier New"/>
                <a:cs typeface="Courier New"/>
                <a:sym typeface="Courier New"/>
              </a:rPr>
              <a:t>+</a:t>
            </a:r>
            <a:r>
              <a:rPr lang="en" sz="900">
                <a:solidFill>
                  <a:srgbClr val="CCCCCC"/>
                </a:solidFill>
                <a:highlight>
                  <a:srgbClr val="1F1F1F"/>
                </a:highlight>
                <a:latin typeface="Courier New"/>
                <a:ea typeface="Courier New"/>
                <a:cs typeface="Courier New"/>
                <a:sym typeface="Courier New"/>
              </a:rPr>
              <a:t> </a:t>
            </a:r>
            <a:r>
              <a:rPr lang="en" sz="900">
                <a:solidFill>
                  <a:srgbClr val="9CDCFE"/>
                </a:solidFill>
                <a:highlight>
                  <a:srgbClr val="1F1F1F"/>
                </a:highlight>
                <a:latin typeface="Courier New"/>
                <a:ea typeface="Courier New"/>
                <a:cs typeface="Courier New"/>
                <a:sym typeface="Courier New"/>
              </a:rPr>
              <a:t>outputFile</a:t>
            </a:r>
            <a:r>
              <a:rPr lang="en" sz="900">
                <a:solidFill>
                  <a:srgbClr val="CCCCCC"/>
                </a:solidFill>
                <a:highlight>
                  <a:srgbClr val="1F1F1F"/>
                </a:highlight>
                <a:latin typeface="Courier New"/>
                <a:ea typeface="Courier New"/>
                <a:cs typeface="Courier New"/>
                <a:sym typeface="Courier New"/>
              </a:rPr>
              <a:t>.</a:t>
            </a:r>
            <a:r>
              <a:rPr lang="en" sz="900">
                <a:solidFill>
                  <a:srgbClr val="DCDCAA"/>
                </a:solidFill>
                <a:highlight>
                  <a:srgbClr val="1F1F1F"/>
                </a:highlight>
                <a:latin typeface="Courier New"/>
                <a:ea typeface="Courier New"/>
                <a:cs typeface="Courier New"/>
                <a:sym typeface="Courier New"/>
              </a:rPr>
              <a:t>getAbsolutePath</a:t>
            </a:r>
            <a:r>
              <a:rPr lang="en" sz="900">
                <a:solidFill>
                  <a:srgbClr val="CCCCCC"/>
                </a:solidFill>
                <a:highlight>
                  <a:srgbClr val="1F1F1F"/>
                </a:highlight>
                <a:latin typeface="Courier New"/>
                <a:ea typeface="Courier New"/>
                <a:cs typeface="Courier New"/>
                <a:sym typeface="Courier New"/>
              </a:rPr>
              <a:t>());</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    }</a:t>
            </a:r>
            <a:endParaRPr sz="90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900">
                <a:solidFill>
                  <a:srgbClr val="CCCCCC"/>
                </a:solidFill>
                <a:highlight>
                  <a:srgbClr val="1F1F1F"/>
                </a:highlight>
                <a:latin typeface="Courier New"/>
                <a:ea typeface="Courier New"/>
                <a:cs typeface="Courier New"/>
                <a:sym typeface="Courier New"/>
              </a:rPr>
              <a:t>}</a:t>
            </a:r>
            <a:endParaRPr sz="700"/>
          </a:p>
        </p:txBody>
      </p:sp>
      <p:grpSp>
        <p:nvGrpSpPr>
          <p:cNvPr id="2002" name="Google Shape;2002;p227"/>
          <p:cNvGrpSpPr/>
          <p:nvPr/>
        </p:nvGrpSpPr>
        <p:grpSpPr>
          <a:xfrm>
            <a:off x="2922816" y="-90416"/>
            <a:ext cx="3298477" cy="5234085"/>
            <a:chOff x="0" y="-47625"/>
            <a:chExt cx="1737412" cy="2756958"/>
          </a:xfrm>
        </p:grpSpPr>
        <p:sp>
          <p:nvSpPr>
            <p:cNvPr id="2003" name="Google Shape;2003;p227"/>
            <p:cNvSpPr/>
            <p:nvPr/>
          </p:nvSpPr>
          <p:spPr>
            <a:xfrm>
              <a:off x="0" y="0"/>
              <a:ext cx="1737412" cy="2709333"/>
            </a:xfrm>
            <a:custGeom>
              <a:rect b="b" l="l" r="r" t="t"/>
              <a:pathLst>
                <a:path extrusionOk="0" h="2709333" w="1737412">
                  <a:moveTo>
                    <a:pt x="0" y="0"/>
                  </a:moveTo>
                  <a:lnTo>
                    <a:pt x="1737412" y="0"/>
                  </a:lnTo>
                  <a:lnTo>
                    <a:pt x="1737412" y="2709333"/>
                  </a:lnTo>
                  <a:lnTo>
                    <a:pt x="0" y="2709333"/>
                  </a:lnTo>
                  <a:close/>
                </a:path>
              </a:pathLst>
            </a:custGeom>
            <a:solidFill>
              <a:srgbClr val="74353B"/>
            </a:solidFill>
            <a:ln>
              <a:noFill/>
            </a:ln>
          </p:spPr>
        </p:sp>
        <p:sp>
          <p:nvSpPr>
            <p:cNvPr id="2004" name="Google Shape;2004;p227"/>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05" name="Google Shape;2005;p227"/>
          <p:cNvSpPr/>
          <p:nvPr/>
        </p:nvSpPr>
        <p:spPr>
          <a:xfrm>
            <a:off x="3080385" y="0"/>
            <a:ext cx="2983230" cy="5143500"/>
          </a:xfrm>
          <a:custGeom>
            <a:rect b="b" l="l" r="r" t="t"/>
            <a:pathLst>
              <a:path extrusionOk="0" h="10287000" w="5966460">
                <a:moveTo>
                  <a:pt x="0" y="0"/>
                </a:moveTo>
                <a:lnTo>
                  <a:pt x="5966460" y="0"/>
                </a:lnTo>
                <a:lnTo>
                  <a:pt x="5966460" y="10287000"/>
                </a:lnTo>
                <a:lnTo>
                  <a:pt x="0" y="10287000"/>
                </a:lnTo>
                <a:lnTo>
                  <a:pt x="0" y="0"/>
                </a:lnTo>
                <a:close/>
              </a:path>
            </a:pathLst>
          </a:custGeom>
          <a:blipFill rotWithShape="1">
            <a:blip r:embed="rId5">
              <a:alphaModFix/>
            </a:blip>
            <a:stretch>
              <a:fillRect b="0" l="0" r="0" t="0"/>
            </a:stretch>
          </a:blipFill>
          <a:ln>
            <a:noFill/>
          </a:ln>
        </p:spPr>
      </p:sp>
      <p:sp>
        <p:nvSpPr>
          <p:cNvPr id="2006" name="Google Shape;2006;p227"/>
          <p:cNvSpPr txBox="1"/>
          <p:nvPr/>
        </p:nvSpPr>
        <p:spPr>
          <a:xfrm>
            <a:off x="3547279" y="1209840"/>
            <a:ext cx="2049600" cy="923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SzPts val="600"/>
              <a:buNone/>
            </a:pPr>
            <a:r>
              <a:rPr lang="en" sz="3000">
                <a:solidFill>
                  <a:srgbClr val="FFE3AB"/>
                </a:solidFill>
                <a:latin typeface="DM Serif Display"/>
                <a:ea typeface="DM Serif Display"/>
                <a:cs typeface="DM Serif Display"/>
                <a:sym typeface="DM Serif Display"/>
              </a:rPr>
              <a:t>Exploring the Land</a:t>
            </a:r>
            <a:endParaRPr sz="3000">
              <a:solidFill>
                <a:srgbClr val="FFE3AB"/>
              </a:solidFill>
              <a:latin typeface="DM Serif Display"/>
              <a:ea typeface="DM Serif Display"/>
              <a:cs typeface="DM Serif Display"/>
              <a:sym typeface="DM Serif Display"/>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3AB"/>
        </a:solidFill>
      </p:bgPr>
    </p:bg>
    <p:spTree>
      <p:nvGrpSpPr>
        <p:cNvPr id="2010" name="Shape 2010"/>
        <p:cNvGrpSpPr/>
        <p:nvPr/>
      </p:nvGrpSpPr>
      <p:grpSpPr>
        <a:xfrm>
          <a:off x="0" y="0"/>
          <a:ext cx="0" cy="0"/>
          <a:chOff x="0" y="0"/>
          <a:chExt cx="0" cy="0"/>
        </a:xfrm>
      </p:grpSpPr>
      <p:sp>
        <p:nvSpPr>
          <p:cNvPr id="2011" name="Google Shape;2011;p228"/>
          <p:cNvSpPr/>
          <p:nvPr/>
        </p:nvSpPr>
        <p:spPr>
          <a:xfrm>
            <a:off x="848268" y="2493169"/>
            <a:ext cx="2653364" cy="3316704"/>
          </a:xfrm>
          <a:custGeom>
            <a:rect b="b" l="l" r="r" t="t"/>
            <a:pathLst>
              <a:path extrusionOk="0" h="6633408" w="5306727">
                <a:moveTo>
                  <a:pt x="0" y="0"/>
                </a:moveTo>
                <a:lnTo>
                  <a:pt x="5306727" y="0"/>
                </a:lnTo>
                <a:lnTo>
                  <a:pt x="5306727" y="6633408"/>
                </a:lnTo>
                <a:lnTo>
                  <a:pt x="0" y="6633408"/>
                </a:lnTo>
                <a:lnTo>
                  <a:pt x="0" y="0"/>
                </a:lnTo>
                <a:close/>
              </a:path>
            </a:pathLst>
          </a:custGeom>
          <a:blipFill rotWithShape="1">
            <a:blip r:embed="rId3">
              <a:alphaModFix/>
            </a:blip>
            <a:stretch>
              <a:fillRect b="0" l="0" r="0" t="0"/>
            </a:stretch>
          </a:blipFill>
          <a:ln>
            <a:noFill/>
          </a:ln>
        </p:spPr>
      </p:sp>
      <p:sp>
        <p:nvSpPr>
          <p:cNvPr id="2012" name="Google Shape;2012;p228"/>
          <p:cNvSpPr/>
          <p:nvPr/>
        </p:nvSpPr>
        <p:spPr>
          <a:xfrm>
            <a:off x="353988" y="1254200"/>
            <a:ext cx="3637800" cy="1315200"/>
          </a:xfrm>
          <a:prstGeom prst="roundRect">
            <a:avLst>
              <a:gd fmla="val 16667" name="adj"/>
            </a:avLst>
          </a:prstGeom>
          <a:solidFill>
            <a:srgbClr val="8E211E"/>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2013" name="Google Shape;2013;p228"/>
          <p:cNvSpPr txBox="1"/>
          <p:nvPr/>
        </p:nvSpPr>
        <p:spPr>
          <a:xfrm>
            <a:off x="398612" y="662788"/>
            <a:ext cx="3548400" cy="461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3000">
                <a:solidFill>
                  <a:srgbClr val="8E211E"/>
                </a:solidFill>
                <a:latin typeface="DM Serif Display"/>
                <a:ea typeface="DM Serif Display"/>
                <a:cs typeface="DM Serif Display"/>
                <a:sym typeface="DM Serif Display"/>
              </a:rPr>
              <a:t>~</a:t>
            </a:r>
            <a:r>
              <a:rPr lang="en" sz="3000">
                <a:solidFill>
                  <a:srgbClr val="8E211E"/>
                </a:solidFill>
                <a:latin typeface="DM Serif Display"/>
                <a:ea typeface="DM Serif Display"/>
                <a:cs typeface="DM Serif Display"/>
                <a:sym typeface="DM Serif Display"/>
              </a:rPr>
              <a:t> Integration Hell </a:t>
            </a:r>
            <a:r>
              <a:rPr b="1" lang="en" sz="3000">
                <a:solidFill>
                  <a:srgbClr val="8E211E"/>
                </a:solidFill>
                <a:latin typeface="DM Serif Display"/>
                <a:ea typeface="DM Serif Display"/>
                <a:cs typeface="DM Serif Display"/>
                <a:sym typeface="DM Serif Display"/>
              </a:rPr>
              <a:t>~</a:t>
            </a:r>
            <a:endParaRPr b="1" sz="700"/>
          </a:p>
        </p:txBody>
      </p:sp>
      <p:sp>
        <p:nvSpPr>
          <p:cNvPr id="2014" name="Google Shape;2014;p228"/>
          <p:cNvSpPr txBox="1"/>
          <p:nvPr/>
        </p:nvSpPr>
        <p:spPr>
          <a:xfrm>
            <a:off x="574738" y="1351638"/>
            <a:ext cx="3200400" cy="914400"/>
          </a:xfrm>
          <a:prstGeom prst="rect">
            <a:avLst/>
          </a:prstGeom>
          <a:noFill/>
          <a:ln>
            <a:noFill/>
          </a:ln>
        </p:spPr>
        <p:txBody>
          <a:bodyPr anchorCtr="0" anchor="t" bIns="0" lIns="0" spcFirstLastPara="1" rIns="0" wrap="square" tIns="0">
            <a:noAutofit/>
          </a:bodyPr>
          <a:lstStyle/>
          <a:p>
            <a:pPr indent="-184150" lvl="0" marL="228600" marR="0" rtl="0" algn="l">
              <a:lnSpc>
                <a:spcPct val="115000"/>
              </a:lnSpc>
              <a:spcBef>
                <a:spcPts val="0"/>
              </a:spcBef>
              <a:spcAft>
                <a:spcPts val="0"/>
              </a:spcAft>
              <a:buClr>
                <a:srgbClr val="FFE3AB"/>
              </a:buClr>
              <a:buSzPts val="1100"/>
              <a:buFont typeface="Lato"/>
              <a:buChar char="●"/>
            </a:pPr>
            <a:r>
              <a:rPr b="1" lang="en" sz="1100">
                <a:solidFill>
                  <a:srgbClr val="FFE3AB"/>
                </a:solidFill>
                <a:latin typeface="Lato"/>
                <a:ea typeface="Lato"/>
                <a:cs typeface="Lato"/>
                <a:sym typeface="Lato"/>
              </a:rPr>
              <a:t>Dependency Conflicts:</a:t>
            </a:r>
            <a:r>
              <a:rPr lang="en" sz="1100">
                <a:solidFill>
                  <a:srgbClr val="FFE3AB"/>
                </a:solidFill>
                <a:latin typeface="Lato"/>
                <a:ea typeface="Lato"/>
                <a:cs typeface="Lato"/>
                <a:sym typeface="Lato"/>
              </a:rPr>
              <a:t> Incompatible or outdated libraries and frameworks causing  errors.</a:t>
            </a:r>
            <a:endParaRPr sz="1100">
              <a:solidFill>
                <a:srgbClr val="FFE3AB"/>
              </a:solidFill>
              <a:latin typeface="Lato"/>
              <a:ea typeface="Lato"/>
              <a:cs typeface="Lato"/>
              <a:sym typeface="Lato"/>
            </a:endParaRPr>
          </a:p>
          <a:p>
            <a:pPr indent="-184150" lvl="0" marL="228600" marR="0" rtl="0" algn="l">
              <a:lnSpc>
                <a:spcPct val="115000"/>
              </a:lnSpc>
              <a:spcBef>
                <a:spcPts val="0"/>
              </a:spcBef>
              <a:spcAft>
                <a:spcPts val="0"/>
              </a:spcAft>
              <a:buClr>
                <a:srgbClr val="FFE3AB"/>
              </a:buClr>
              <a:buSzPts val="1100"/>
              <a:buChar char="●"/>
            </a:pPr>
            <a:r>
              <a:rPr b="1" lang="en" sz="1100">
                <a:solidFill>
                  <a:srgbClr val="FFE3AB"/>
                </a:solidFill>
                <a:latin typeface="Lato"/>
                <a:ea typeface="Lato"/>
                <a:cs typeface="Lato"/>
                <a:sym typeface="Lato"/>
              </a:rPr>
              <a:t>Environmental Configuration:</a:t>
            </a:r>
            <a:r>
              <a:rPr lang="en" sz="1100">
                <a:solidFill>
                  <a:srgbClr val="FFE3AB"/>
                </a:solidFill>
                <a:latin typeface="Lato"/>
                <a:ea typeface="Lato"/>
                <a:cs typeface="Lato"/>
                <a:sym typeface="Lato"/>
              </a:rPr>
              <a:t> Difficulty aligning Docker settings with the local environment, complicating the application</a:t>
            </a:r>
            <a:endParaRPr sz="1100">
              <a:solidFill>
                <a:srgbClr val="FFE3AB"/>
              </a:solidFill>
            </a:endParaRPr>
          </a:p>
          <a:p>
            <a:pPr indent="0" lvl="0" marL="0" marR="0" rtl="0" algn="l">
              <a:lnSpc>
                <a:spcPct val="115000"/>
              </a:lnSpc>
              <a:spcBef>
                <a:spcPts val="0"/>
              </a:spcBef>
              <a:spcAft>
                <a:spcPts val="0"/>
              </a:spcAft>
              <a:buNone/>
            </a:pPr>
            <a:r>
              <a:t/>
            </a:r>
            <a:endParaRPr sz="1100">
              <a:solidFill>
                <a:srgbClr val="FFE3AB"/>
              </a:solidFill>
              <a:latin typeface="Lato"/>
              <a:ea typeface="Lato"/>
              <a:cs typeface="Lato"/>
              <a:sym typeface="Lato"/>
            </a:endParaRPr>
          </a:p>
        </p:txBody>
      </p:sp>
      <p:grpSp>
        <p:nvGrpSpPr>
          <p:cNvPr id="2015" name="Google Shape;2015;p228"/>
          <p:cNvGrpSpPr/>
          <p:nvPr/>
        </p:nvGrpSpPr>
        <p:grpSpPr>
          <a:xfrm>
            <a:off x="3286315" y="-514160"/>
            <a:ext cx="2571513" cy="5748073"/>
            <a:chOff x="-2742694" y="-1371094"/>
            <a:chExt cx="6857367" cy="15328195"/>
          </a:xfrm>
        </p:grpSpPr>
        <p:grpSp>
          <p:nvGrpSpPr>
            <p:cNvPr id="2016" name="Google Shape;2016;p228"/>
            <p:cNvGrpSpPr/>
            <p:nvPr/>
          </p:nvGrpSpPr>
          <p:grpSpPr>
            <a:xfrm rot="10800000">
              <a:off x="-2742694" y="9601327"/>
              <a:ext cx="4114294" cy="4355775"/>
              <a:chOff x="0" y="-47625"/>
              <a:chExt cx="812700" cy="860400"/>
            </a:xfrm>
          </p:grpSpPr>
          <p:sp>
            <p:nvSpPr>
              <p:cNvPr id="2017" name="Google Shape;2017;p228"/>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18" name="Google Shape;2018;p228"/>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19" name="Google Shape;2019;p228"/>
            <p:cNvSpPr/>
            <p:nvPr/>
          </p:nvSpPr>
          <p:spPr>
            <a:xfrm rot="10800000">
              <a:off x="0" y="123444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sp>
          <p:nvSpPr>
            <p:cNvPr id="2020" name="Google Shape;2020;p228"/>
            <p:cNvSpPr/>
            <p:nvPr/>
          </p:nvSpPr>
          <p:spPr>
            <a:xfrm>
              <a:off x="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sp>
          <p:nvSpPr>
            <p:cNvPr id="2021" name="Google Shape;2021;p228"/>
            <p:cNvSpPr/>
            <p:nvPr/>
          </p:nvSpPr>
          <p:spPr>
            <a:xfrm rot="-5400000">
              <a:off x="0" y="109728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grpSp>
          <p:nvGrpSpPr>
            <p:cNvPr id="2022" name="Google Shape;2022;p228"/>
            <p:cNvGrpSpPr/>
            <p:nvPr/>
          </p:nvGrpSpPr>
          <p:grpSpPr>
            <a:xfrm rot="-5400000">
              <a:off x="-120361" y="6737766"/>
              <a:ext cx="4114294" cy="4355775"/>
              <a:chOff x="0" y="-47625"/>
              <a:chExt cx="812700" cy="860400"/>
            </a:xfrm>
          </p:grpSpPr>
          <p:sp>
            <p:nvSpPr>
              <p:cNvPr id="2023" name="Google Shape;2023;p228"/>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24" name="Google Shape;2024;p228"/>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25" name="Google Shape;2025;p228"/>
            <p:cNvSpPr/>
            <p:nvPr/>
          </p:nvSpPr>
          <p:spPr>
            <a:xfrm rot="-5400000">
              <a:off x="0" y="96012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grpSp>
          <p:nvGrpSpPr>
            <p:cNvPr id="2026" name="Google Shape;2026;p228"/>
            <p:cNvGrpSpPr/>
            <p:nvPr/>
          </p:nvGrpSpPr>
          <p:grpSpPr>
            <a:xfrm rot="-5400000">
              <a:off x="-120361" y="3994566"/>
              <a:ext cx="4114294" cy="4355775"/>
              <a:chOff x="0" y="-47625"/>
              <a:chExt cx="812700" cy="860400"/>
            </a:xfrm>
          </p:grpSpPr>
          <p:sp>
            <p:nvSpPr>
              <p:cNvPr id="2027" name="Google Shape;2027;p228"/>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28" name="Google Shape;2028;p228"/>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29" name="Google Shape;2029;p228"/>
            <p:cNvSpPr/>
            <p:nvPr/>
          </p:nvSpPr>
          <p:spPr>
            <a:xfrm rot="-5400000">
              <a:off x="0" y="68580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grpSp>
          <p:nvGrpSpPr>
            <p:cNvPr id="2030" name="Google Shape;2030;p228"/>
            <p:cNvGrpSpPr/>
            <p:nvPr/>
          </p:nvGrpSpPr>
          <p:grpSpPr>
            <a:xfrm rot="-5400000">
              <a:off x="-120361" y="1251366"/>
              <a:ext cx="4114294" cy="4355775"/>
              <a:chOff x="0" y="-47625"/>
              <a:chExt cx="812700" cy="860400"/>
            </a:xfrm>
          </p:grpSpPr>
          <p:sp>
            <p:nvSpPr>
              <p:cNvPr id="2031" name="Google Shape;2031;p228"/>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32" name="Google Shape;2032;p228"/>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33" name="Google Shape;2033;p228"/>
            <p:cNvSpPr/>
            <p:nvPr/>
          </p:nvSpPr>
          <p:spPr>
            <a:xfrm rot="-5400000">
              <a:off x="0" y="41148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grpSp>
          <p:nvGrpSpPr>
            <p:cNvPr id="2034" name="Google Shape;2034;p228"/>
            <p:cNvGrpSpPr/>
            <p:nvPr/>
          </p:nvGrpSpPr>
          <p:grpSpPr>
            <a:xfrm rot="-5400000">
              <a:off x="-120361" y="-1491834"/>
              <a:ext cx="4114294" cy="4355775"/>
              <a:chOff x="0" y="-47625"/>
              <a:chExt cx="812700" cy="860400"/>
            </a:xfrm>
          </p:grpSpPr>
          <p:sp>
            <p:nvSpPr>
              <p:cNvPr id="2035" name="Google Shape;2035;p228"/>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36" name="Google Shape;2036;p228"/>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37" name="Google Shape;2037;p228"/>
            <p:cNvSpPr/>
            <p:nvPr/>
          </p:nvSpPr>
          <p:spPr>
            <a:xfrm rot="-5400000">
              <a:off x="0" y="13716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sp>
          <p:nvSpPr>
            <p:cNvPr id="2038" name="Google Shape;2038;p228"/>
            <p:cNvSpPr/>
            <p:nvPr/>
          </p:nvSpPr>
          <p:spPr>
            <a:xfrm rot="-5400000">
              <a:off x="0" y="82296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sp>
          <p:nvSpPr>
            <p:cNvPr id="2039" name="Google Shape;2039;p228"/>
            <p:cNvSpPr/>
            <p:nvPr/>
          </p:nvSpPr>
          <p:spPr>
            <a:xfrm rot="-5400000">
              <a:off x="0" y="54864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sp>
          <p:nvSpPr>
            <p:cNvPr id="2040" name="Google Shape;2040;p228"/>
            <p:cNvSpPr/>
            <p:nvPr/>
          </p:nvSpPr>
          <p:spPr>
            <a:xfrm rot="-5400000">
              <a:off x="0" y="27432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4">
                <a:alphaModFix/>
              </a:blip>
              <a:stretch>
                <a:fillRect b="0" l="0" r="0" t="0"/>
              </a:stretch>
            </a:blipFill>
            <a:ln>
              <a:noFill/>
            </a:ln>
          </p:spPr>
        </p:sp>
      </p:grpSp>
      <p:sp>
        <p:nvSpPr>
          <p:cNvPr id="2041" name="Google Shape;2041;p228"/>
          <p:cNvSpPr txBox="1"/>
          <p:nvPr/>
        </p:nvSpPr>
        <p:spPr>
          <a:xfrm>
            <a:off x="5576531" y="2569256"/>
            <a:ext cx="2868900" cy="1539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 sz="1000">
                <a:solidFill>
                  <a:srgbClr val="8E211E"/>
                </a:solidFill>
                <a:latin typeface="Lato"/>
                <a:ea typeface="Lato"/>
                <a:cs typeface="Lato"/>
                <a:sym typeface="Lato"/>
              </a:rPr>
              <a:t>If i have to install django one  more time I  will perish</a:t>
            </a:r>
            <a:endParaRPr sz="700"/>
          </a:p>
        </p:txBody>
      </p:sp>
      <p:sp>
        <p:nvSpPr>
          <p:cNvPr id="2042" name="Google Shape;2042;p228"/>
          <p:cNvSpPr txBox="1"/>
          <p:nvPr/>
        </p:nvSpPr>
        <p:spPr>
          <a:xfrm>
            <a:off x="5491256" y="2272025"/>
            <a:ext cx="3039300" cy="231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 sz="1500">
                <a:solidFill>
                  <a:srgbClr val="8E211E"/>
                </a:solidFill>
                <a:latin typeface="Lato"/>
                <a:ea typeface="Lato"/>
                <a:cs typeface="Lato"/>
                <a:sym typeface="Lato"/>
              </a:rPr>
              <a:t>Literally just trying to start</a:t>
            </a:r>
            <a:endParaRPr sz="700"/>
          </a:p>
        </p:txBody>
      </p:sp>
      <p:pic>
        <p:nvPicPr>
          <p:cNvPr id="2043" name="Google Shape;2043;p228"/>
          <p:cNvPicPr preferRelativeResize="0"/>
          <p:nvPr/>
        </p:nvPicPr>
        <p:blipFill rotWithShape="1">
          <a:blip r:embed="rId5">
            <a:alphaModFix/>
          </a:blip>
          <a:srcRect b="28383" l="0" r="0" t="28383"/>
          <a:stretch/>
        </p:blipFill>
        <p:spPr>
          <a:xfrm>
            <a:off x="5491231" y="2988449"/>
            <a:ext cx="3039362" cy="1752026"/>
          </a:xfrm>
          <a:prstGeom prst="rect">
            <a:avLst/>
          </a:prstGeom>
          <a:noFill/>
          <a:ln>
            <a:noFill/>
          </a:ln>
        </p:spPr>
      </p:pic>
      <p:sp>
        <p:nvSpPr>
          <p:cNvPr id="2044" name="Google Shape;2044;p228"/>
          <p:cNvSpPr/>
          <p:nvPr/>
        </p:nvSpPr>
        <p:spPr>
          <a:xfrm>
            <a:off x="5725037" y="662788"/>
            <a:ext cx="2571900" cy="1101900"/>
          </a:xfrm>
          <a:prstGeom prst="rect">
            <a:avLst/>
          </a:prstGeom>
          <a:solidFill>
            <a:srgbClr val="B59635"/>
          </a:solidFill>
          <a:ln cap="flat" cmpd="sng" w="9525">
            <a:solidFill>
              <a:srgbClr val="1F497D"/>
            </a:solidFill>
            <a:prstDash val="solid"/>
            <a:round/>
            <a:headEnd len="sm" w="sm" type="none"/>
            <a:tailEnd len="sm" w="sm" type="none"/>
          </a:ln>
        </p:spPr>
        <p:txBody>
          <a:bodyPr anchorCtr="0" anchor="ctr" bIns="22875" lIns="22875" spcFirstLastPara="1" rIns="22875" wrap="square" tIns="22875">
            <a:noAutofit/>
          </a:bodyPr>
          <a:lstStyle/>
          <a:p>
            <a:pPr indent="0" lvl="0" marL="0" rtl="0" algn="ctr">
              <a:spcBef>
                <a:spcPts val="0"/>
              </a:spcBef>
              <a:spcAft>
                <a:spcPts val="0"/>
              </a:spcAft>
              <a:buNone/>
            </a:pPr>
            <a:r>
              <a:t/>
            </a:r>
            <a:endParaRPr sz="400">
              <a:latin typeface="Calibri"/>
              <a:ea typeface="Calibri"/>
              <a:cs typeface="Calibri"/>
              <a:sym typeface="Calibri"/>
            </a:endParaRPr>
          </a:p>
        </p:txBody>
      </p:sp>
      <p:sp>
        <p:nvSpPr>
          <p:cNvPr id="2045" name="Google Shape;2045;p228"/>
          <p:cNvSpPr/>
          <p:nvPr/>
        </p:nvSpPr>
        <p:spPr>
          <a:xfrm>
            <a:off x="5677763" y="612600"/>
            <a:ext cx="2571900" cy="1101900"/>
          </a:xfrm>
          <a:prstGeom prst="rect">
            <a:avLst/>
          </a:prstGeom>
          <a:solidFill>
            <a:srgbClr val="D6B96B"/>
          </a:solidFill>
          <a:ln cap="flat" cmpd="sng" w="9525">
            <a:solidFill>
              <a:srgbClr val="1F497D"/>
            </a:solidFill>
            <a:prstDash val="solid"/>
            <a:round/>
            <a:headEnd len="sm" w="sm" type="none"/>
            <a:tailEnd len="sm" w="sm" type="none"/>
          </a:ln>
        </p:spPr>
        <p:txBody>
          <a:bodyPr anchorCtr="0" anchor="ctr" bIns="22875" lIns="22875" spcFirstLastPara="1" rIns="22875" wrap="square" tIns="22875">
            <a:noAutofit/>
          </a:bodyPr>
          <a:lstStyle/>
          <a:p>
            <a:pPr indent="0" lvl="0" marL="0" rtl="0" algn="ctr">
              <a:spcBef>
                <a:spcPts val="0"/>
              </a:spcBef>
              <a:spcAft>
                <a:spcPts val="0"/>
              </a:spcAft>
              <a:buNone/>
            </a:pPr>
            <a:r>
              <a:t/>
            </a:r>
            <a:endParaRPr sz="400">
              <a:latin typeface="Calibri"/>
              <a:ea typeface="Calibri"/>
              <a:cs typeface="Calibri"/>
              <a:sym typeface="Calibri"/>
            </a:endParaRPr>
          </a:p>
        </p:txBody>
      </p:sp>
      <p:sp>
        <p:nvSpPr>
          <p:cNvPr id="2046" name="Google Shape;2046;p228"/>
          <p:cNvSpPr txBox="1"/>
          <p:nvPr/>
        </p:nvSpPr>
        <p:spPr>
          <a:xfrm>
            <a:off x="5725013" y="673650"/>
            <a:ext cx="2477400" cy="979800"/>
          </a:xfrm>
          <a:prstGeom prst="rect">
            <a:avLst/>
          </a:prstGeom>
          <a:noFill/>
          <a:ln>
            <a:noFill/>
          </a:ln>
        </p:spPr>
        <p:txBody>
          <a:bodyPr anchorCtr="0" anchor="t" bIns="0" lIns="0" spcFirstLastPara="1" rIns="0" wrap="square" tIns="0">
            <a:noAutofit/>
          </a:bodyPr>
          <a:lstStyle/>
          <a:p>
            <a:pPr indent="-482600" lvl="0" marL="482600" marR="0" rtl="0" algn="l">
              <a:lnSpc>
                <a:spcPct val="130000"/>
              </a:lnSpc>
              <a:spcBef>
                <a:spcPts val="0"/>
              </a:spcBef>
              <a:spcAft>
                <a:spcPts val="0"/>
              </a:spcAft>
              <a:buNone/>
            </a:pPr>
            <a:r>
              <a:rPr b="1" lang="en" sz="1400">
                <a:solidFill>
                  <a:srgbClr val="8E211E"/>
                </a:solidFill>
                <a:latin typeface="Lato"/>
                <a:ea typeface="Lato"/>
                <a:cs typeface="Lato"/>
                <a:sym typeface="Lato"/>
              </a:rPr>
              <a:t>“Unforseen  trials awaited, each demanding wisdom and cunning to navigate, of which I had none”</a:t>
            </a:r>
            <a:endParaRPr sz="1000"/>
          </a:p>
        </p:txBody>
      </p:sp>
      <p:pic>
        <p:nvPicPr>
          <p:cNvPr id="2047" name="Google Shape;2047;p228"/>
          <p:cNvPicPr preferRelativeResize="0"/>
          <p:nvPr/>
        </p:nvPicPr>
        <p:blipFill rotWithShape="1">
          <a:blip r:embed="rId6">
            <a:alphaModFix/>
          </a:blip>
          <a:srcRect b="0" l="17173" r="17179" t="0"/>
          <a:stretch/>
        </p:blipFill>
        <p:spPr>
          <a:xfrm>
            <a:off x="5491225" y="2988450"/>
            <a:ext cx="3039364" cy="1752027"/>
          </a:xfrm>
          <a:prstGeom prst="rect">
            <a:avLst/>
          </a:prstGeom>
          <a:noFill/>
          <a:ln>
            <a:noFill/>
          </a:ln>
        </p:spPr>
      </p:pic>
      <p:sp>
        <p:nvSpPr>
          <p:cNvPr id="2048" name="Google Shape;2048;p228"/>
          <p:cNvSpPr txBox="1"/>
          <p:nvPr/>
        </p:nvSpPr>
        <p:spPr>
          <a:xfrm>
            <a:off x="5576538" y="3010213"/>
            <a:ext cx="2868900" cy="1527300"/>
          </a:xfrm>
          <a:prstGeom prst="rect">
            <a:avLst/>
          </a:prstGeom>
          <a:noFill/>
          <a:ln>
            <a:noFill/>
          </a:ln>
        </p:spPr>
        <p:txBody>
          <a:bodyPr anchorCtr="0" anchor="t" bIns="45725" lIns="45725" spcFirstLastPara="1" rIns="45725" wrap="square" tIns="45725">
            <a:spAutoFit/>
          </a:bodyPr>
          <a:lstStyle/>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def main():</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"""Run administrative tasks."""</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os.environ.setdefault('DJANGO_SETTINGS_MODULE', 'djang_website.settings')</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try:</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from django.core.management import execute_from_command_line</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except ImportError as exc:</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raise ImportError(</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"Couldn't import Django. Are you sure it's installed and "</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"available on your PYTHONPATH environment variable? Did you "</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"forget to activate a virtual environment?"</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 from exc</a:t>
            </a:r>
            <a:endParaRPr b="1" sz="500">
              <a:solidFill>
                <a:srgbClr val="F14B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500">
                <a:solidFill>
                  <a:srgbClr val="F14B1E"/>
                </a:solidFill>
                <a:latin typeface="Courier New"/>
                <a:ea typeface="Courier New"/>
                <a:cs typeface="Courier New"/>
                <a:sym typeface="Courier New"/>
              </a:rPr>
              <a:t>    execute_from_command_line(sys.argv)</a:t>
            </a:r>
            <a:endParaRPr b="1" sz="500">
              <a:solidFill>
                <a:srgbClr val="F14B1E"/>
              </a:solidFill>
              <a:latin typeface="Courier New"/>
              <a:ea typeface="Courier New"/>
              <a:cs typeface="Courier New"/>
              <a:sym typeface="Courier New"/>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013"/>
                                        </p:tgtEl>
                                        <p:attrNameLst>
                                          <p:attrName>style.visibility</p:attrName>
                                        </p:attrNameLst>
                                      </p:cBhvr>
                                      <p:to>
                                        <p:strVal val="visible"/>
                                      </p:to>
                                    </p:set>
                                    <p:anim calcmode="lin" valueType="num">
                                      <p:cBhvr additive="base">
                                        <p:cTn dur="3000"/>
                                        <p:tgtEl>
                                          <p:spTgt spid="20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14"/>
                                        </p:tgtEl>
                                        <p:attrNameLst>
                                          <p:attrName>style.visibility</p:attrName>
                                        </p:attrNameLst>
                                      </p:cBhvr>
                                      <p:to>
                                        <p:strVal val="visible"/>
                                      </p:to>
                                    </p:set>
                                    <p:anim calcmode="lin" valueType="num">
                                      <p:cBhvr additive="base">
                                        <p:cTn dur="2000"/>
                                        <p:tgtEl>
                                          <p:spTgt spid="20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012"/>
                                        </p:tgtEl>
                                        <p:attrNameLst>
                                          <p:attrName>style.visibility</p:attrName>
                                        </p:attrNameLst>
                                      </p:cBhvr>
                                      <p:to>
                                        <p:strVal val="visible"/>
                                      </p:to>
                                    </p:set>
                                    <p:anim calcmode="lin" valueType="num">
                                      <p:cBhvr additive="base">
                                        <p:cTn dur="1000"/>
                                        <p:tgtEl>
                                          <p:spTgt spid="2012"/>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5000"/>
                                        <p:tgtEl>
                                          <p:spTgt spid="2047"/>
                                        </p:tgtEl>
                                      </p:cBhvr>
                                    </p:animEffect>
                                  </p:childTnLst>
                                </p:cTn>
                              </p:par>
                              <p:par>
                                <p:cTn fill="hold" nodeType="withEffect" presetClass="entr" presetID="10" presetSubtype="0">
                                  <p:stCondLst>
                                    <p:cond delay="0"/>
                                  </p:stCondLst>
                                  <p:childTnLst>
                                    <p:set>
                                      <p:cBhvr>
                                        <p:cTn dur="1" fill="hold">
                                          <p:stCondLst>
                                            <p:cond delay="0"/>
                                          </p:stCondLst>
                                        </p:cTn>
                                        <p:tgtEl>
                                          <p:spTgt spid="2048"/>
                                        </p:tgtEl>
                                        <p:attrNameLst>
                                          <p:attrName>style.visibility</p:attrName>
                                        </p:attrNameLst>
                                      </p:cBhvr>
                                      <p:to>
                                        <p:strVal val="visible"/>
                                      </p:to>
                                    </p:set>
                                    <p:animEffect filter="fade" transition="in">
                                      <p:cBhvr>
                                        <p:cTn dur="5000"/>
                                        <p:tgtEl>
                                          <p:spTgt spid="204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042"/>
                                        </p:tgtEl>
                                        <p:attrNameLst>
                                          <p:attrName>style.visibility</p:attrName>
                                        </p:attrNameLst>
                                      </p:cBhvr>
                                      <p:to>
                                        <p:strVal val="visible"/>
                                      </p:to>
                                    </p:set>
                                    <p:animEffect filter="fade" transition="in">
                                      <p:cBhvr>
                                        <p:cTn dur="5000"/>
                                        <p:tgtEl>
                                          <p:spTgt spid="2042"/>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5000"/>
                                        <p:tgtEl>
                                          <p:spTgt spid="2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53B"/>
        </a:solidFill>
      </p:bgPr>
    </p:bg>
    <p:spTree>
      <p:nvGrpSpPr>
        <p:cNvPr id="2052" name="Shape 2052"/>
        <p:cNvGrpSpPr/>
        <p:nvPr/>
      </p:nvGrpSpPr>
      <p:grpSpPr>
        <a:xfrm>
          <a:off x="0" y="0"/>
          <a:ext cx="0" cy="0"/>
          <a:chOff x="0" y="0"/>
          <a:chExt cx="0" cy="0"/>
        </a:xfrm>
      </p:grpSpPr>
      <p:pic>
        <p:nvPicPr>
          <p:cNvPr id="2053" name="Google Shape;2053;p229"/>
          <p:cNvPicPr preferRelativeResize="0"/>
          <p:nvPr/>
        </p:nvPicPr>
        <p:blipFill rotWithShape="1">
          <a:blip r:embed="rId3">
            <a:alphaModFix amt="30000"/>
          </a:blip>
          <a:srcRect b="22515" l="0" r="0" t="22515"/>
          <a:stretch/>
        </p:blipFill>
        <p:spPr>
          <a:xfrm>
            <a:off x="1501727" y="0"/>
            <a:ext cx="6140548" cy="5143499"/>
          </a:xfrm>
          <a:prstGeom prst="rect">
            <a:avLst/>
          </a:prstGeom>
          <a:noFill/>
          <a:ln>
            <a:noFill/>
          </a:ln>
        </p:spPr>
      </p:pic>
      <p:sp>
        <p:nvSpPr>
          <p:cNvPr id="2054" name="Google Shape;2054;p229"/>
          <p:cNvSpPr/>
          <p:nvPr/>
        </p:nvSpPr>
        <p:spPr>
          <a:xfrm rot="5400000">
            <a:off x="1987388" y="-511386"/>
            <a:ext cx="5169224" cy="6140547"/>
          </a:xfrm>
          <a:custGeom>
            <a:rect b="b" l="l" r="r" t="t"/>
            <a:pathLst>
              <a:path extrusionOk="0" h="12281094" w="10338448">
                <a:moveTo>
                  <a:pt x="0" y="0"/>
                </a:moveTo>
                <a:lnTo>
                  <a:pt x="10338448" y="0"/>
                </a:lnTo>
                <a:lnTo>
                  <a:pt x="10338448" y="12281094"/>
                </a:lnTo>
                <a:lnTo>
                  <a:pt x="0" y="12281094"/>
                </a:lnTo>
                <a:lnTo>
                  <a:pt x="0" y="0"/>
                </a:lnTo>
                <a:close/>
              </a:path>
            </a:pathLst>
          </a:custGeom>
          <a:blipFill rotWithShape="1">
            <a:blip r:embed="rId4">
              <a:alphaModFix/>
            </a:blip>
            <a:stretch>
              <a:fillRect b="0" l="0" r="0" t="0"/>
            </a:stretch>
          </a:blipFill>
          <a:ln>
            <a:noFill/>
          </a:ln>
        </p:spPr>
      </p:sp>
      <p:sp>
        <p:nvSpPr>
          <p:cNvPr id="2055" name="Google Shape;2055;p229"/>
          <p:cNvSpPr txBox="1"/>
          <p:nvPr/>
        </p:nvSpPr>
        <p:spPr>
          <a:xfrm>
            <a:off x="3141738" y="1813840"/>
            <a:ext cx="2860500" cy="129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200">
                <a:solidFill>
                  <a:srgbClr val="FFE3AB"/>
                </a:solidFill>
                <a:latin typeface="DM Serif Display"/>
                <a:ea typeface="DM Serif Display"/>
                <a:cs typeface="DM Serif Display"/>
                <a:sym typeface="DM Serif Display"/>
              </a:rPr>
              <a:t>Battling The Beast</a:t>
            </a:r>
            <a:endParaRPr sz="2400"/>
          </a:p>
        </p:txBody>
      </p:sp>
      <p:grpSp>
        <p:nvGrpSpPr>
          <p:cNvPr id="2056" name="Google Shape;2056;p229"/>
          <p:cNvGrpSpPr/>
          <p:nvPr/>
        </p:nvGrpSpPr>
        <p:grpSpPr>
          <a:xfrm>
            <a:off x="-2641316" y="-7410571"/>
            <a:ext cx="6603899" cy="14761617"/>
            <a:chOff x="-7043509" y="-3521105"/>
            <a:chExt cx="17610396" cy="39364313"/>
          </a:xfrm>
        </p:grpSpPr>
        <p:grpSp>
          <p:nvGrpSpPr>
            <p:cNvPr id="2057" name="Google Shape;2057;p229"/>
            <p:cNvGrpSpPr/>
            <p:nvPr/>
          </p:nvGrpSpPr>
          <p:grpSpPr>
            <a:xfrm rot="10800000">
              <a:off x="-7043509" y="24657148"/>
              <a:ext cx="10565913" cy="11186060"/>
              <a:chOff x="0" y="-47625"/>
              <a:chExt cx="812700" cy="860400"/>
            </a:xfrm>
          </p:grpSpPr>
          <p:sp>
            <p:nvSpPr>
              <p:cNvPr id="2058" name="Google Shape;2058;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59" name="Google Shape;2059;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60" name="Google Shape;2060;p229"/>
            <p:cNvSpPr/>
            <p:nvPr/>
          </p:nvSpPr>
          <p:spPr>
            <a:xfrm rot="10800000">
              <a:off x="0" y="31701632"/>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sp>
          <p:nvSpPr>
            <p:cNvPr id="2061" name="Google Shape;2061;p229"/>
            <p:cNvSpPr/>
            <p:nvPr/>
          </p:nvSpPr>
          <p:spPr>
            <a:xfrm>
              <a:off x="0" y="0"/>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sp>
          <p:nvSpPr>
            <p:cNvPr id="2062" name="Google Shape;2062;p229"/>
            <p:cNvSpPr/>
            <p:nvPr/>
          </p:nvSpPr>
          <p:spPr>
            <a:xfrm rot="-5400000">
              <a:off x="0" y="28179228"/>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grpSp>
          <p:nvGrpSpPr>
            <p:cNvPr id="2063" name="Google Shape;2063;p229"/>
            <p:cNvGrpSpPr/>
            <p:nvPr/>
          </p:nvGrpSpPr>
          <p:grpSpPr>
            <a:xfrm rot="-5400000">
              <a:off x="-309099" y="17303242"/>
              <a:ext cx="10565913" cy="11186060"/>
              <a:chOff x="0" y="-47625"/>
              <a:chExt cx="812700" cy="860400"/>
            </a:xfrm>
          </p:grpSpPr>
          <p:sp>
            <p:nvSpPr>
              <p:cNvPr id="2064" name="Google Shape;2064;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65" name="Google Shape;2065;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66" name="Google Shape;2066;p229"/>
            <p:cNvSpPr/>
            <p:nvPr/>
          </p:nvSpPr>
          <p:spPr>
            <a:xfrm rot="-5400000">
              <a:off x="0" y="24656825"/>
              <a:ext cx="3522404" cy="3522404"/>
            </a:xfrm>
            <a:custGeom>
              <a:rect b="b" l="l" r="r" t="t"/>
              <a:pathLst>
                <a:path extrusionOk="0" h="3522404" w="3522404">
                  <a:moveTo>
                    <a:pt x="0" y="0"/>
                  </a:moveTo>
                  <a:lnTo>
                    <a:pt x="3522404" y="0"/>
                  </a:lnTo>
                  <a:lnTo>
                    <a:pt x="3522404" y="3522403"/>
                  </a:lnTo>
                  <a:lnTo>
                    <a:pt x="0" y="3522403"/>
                  </a:lnTo>
                  <a:lnTo>
                    <a:pt x="0" y="0"/>
                  </a:lnTo>
                  <a:close/>
                </a:path>
              </a:pathLst>
            </a:custGeom>
            <a:blipFill rotWithShape="1">
              <a:blip r:embed="rId5">
                <a:alphaModFix/>
              </a:blip>
              <a:stretch>
                <a:fillRect b="0" l="0" r="0" t="0"/>
              </a:stretch>
            </a:blipFill>
            <a:ln>
              <a:noFill/>
            </a:ln>
          </p:spPr>
        </p:sp>
        <p:grpSp>
          <p:nvGrpSpPr>
            <p:cNvPr id="2067" name="Google Shape;2067;p229"/>
            <p:cNvGrpSpPr/>
            <p:nvPr/>
          </p:nvGrpSpPr>
          <p:grpSpPr>
            <a:xfrm rot="-5400000">
              <a:off x="-309099" y="10258435"/>
              <a:ext cx="10565913" cy="11186060"/>
              <a:chOff x="0" y="-47625"/>
              <a:chExt cx="812700" cy="860400"/>
            </a:xfrm>
          </p:grpSpPr>
          <p:sp>
            <p:nvSpPr>
              <p:cNvPr id="2068" name="Google Shape;2068;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69" name="Google Shape;2069;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70" name="Google Shape;2070;p229"/>
            <p:cNvSpPr/>
            <p:nvPr/>
          </p:nvSpPr>
          <p:spPr>
            <a:xfrm rot="-5400000">
              <a:off x="0" y="17612018"/>
              <a:ext cx="3522404" cy="3522404"/>
            </a:xfrm>
            <a:custGeom>
              <a:rect b="b" l="l" r="r" t="t"/>
              <a:pathLst>
                <a:path extrusionOk="0" h="3522404" w="3522404">
                  <a:moveTo>
                    <a:pt x="0" y="0"/>
                  </a:moveTo>
                  <a:lnTo>
                    <a:pt x="3522404" y="0"/>
                  </a:lnTo>
                  <a:lnTo>
                    <a:pt x="3522404" y="3522403"/>
                  </a:lnTo>
                  <a:lnTo>
                    <a:pt x="0" y="3522403"/>
                  </a:lnTo>
                  <a:lnTo>
                    <a:pt x="0" y="0"/>
                  </a:lnTo>
                  <a:close/>
                </a:path>
              </a:pathLst>
            </a:custGeom>
            <a:blipFill rotWithShape="1">
              <a:blip r:embed="rId5">
                <a:alphaModFix/>
              </a:blip>
              <a:stretch>
                <a:fillRect b="0" l="0" r="0" t="0"/>
              </a:stretch>
            </a:blipFill>
            <a:ln>
              <a:noFill/>
            </a:ln>
          </p:spPr>
        </p:sp>
        <p:grpSp>
          <p:nvGrpSpPr>
            <p:cNvPr id="2071" name="Google Shape;2071;p229"/>
            <p:cNvGrpSpPr/>
            <p:nvPr/>
          </p:nvGrpSpPr>
          <p:grpSpPr>
            <a:xfrm rot="-5400000">
              <a:off x="-309099" y="3213628"/>
              <a:ext cx="10565913" cy="11186060"/>
              <a:chOff x="0" y="-47625"/>
              <a:chExt cx="812700" cy="860400"/>
            </a:xfrm>
          </p:grpSpPr>
          <p:sp>
            <p:nvSpPr>
              <p:cNvPr id="2072" name="Google Shape;2072;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73" name="Google Shape;2073;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74" name="Google Shape;2074;p229"/>
            <p:cNvSpPr/>
            <p:nvPr/>
          </p:nvSpPr>
          <p:spPr>
            <a:xfrm rot="-5400000">
              <a:off x="0" y="10567211"/>
              <a:ext cx="3522404" cy="3522404"/>
            </a:xfrm>
            <a:custGeom>
              <a:rect b="b" l="l" r="r" t="t"/>
              <a:pathLst>
                <a:path extrusionOk="0" h="3522404" w="3522404">
                  <a:moveTo>
                    <a:pt x="0" y="0"/>
                  </a:moveTo>
                  <a:lnTo>
                    <a:pt x="3522404" y="0"/>
                  </a:lnTo>
                  <a:lnTo>
                    <a:pt x="3522404" y="3522403"/>
                  </a:lnTo>
                  <a:lnTo>
                    <a:pt x="0" y="3522403"/>
                  </a:lnTo>
                  <a:lnTo>
                    <a:pt x="0" y="0"/>
                  </a:lnTo>
                  <a:close/>
                </a:path>
              </a:pathLst>
            </a:custGeom>
            <a:blipFill rotWithShape="1">
              <a:blip r:embed="rId5">
                <a:alphaModFix/>
              </a:blip>
              <a:stretch>
                <a:fillRect b="0" l="0" r="0" t="0"/>
              </a:stretch>
            </a:blipFill>
            <a:ln>
              <a:noFill/>
            </a:ln>
          </p:spPr>
        </p:sp>
        <p:grpSp>
          <p:nvGrpSpPr>
            <p:cNvPr id="2075" name="Google Shape;2075;p229"/>
            <p:cNvGrpSpPr/>
            <p:nvPr/>
          </p:nvGrpSpPr>
          <p:grpSpPr>
            <a:xfrm rot="-5400000">
              <a:off x="-309099" y="-3831179"/>
              <a:ext cx="10565913" cy="11186060"/>
              <a:chOff x="0" y="-47625"/>
              <a:chExt cx="812700" cy="860400"/>
            </a:xfrm>
          </p:grpSpPr>
          <p:sp>
            <p:nvSpPr>
              <p:cNvPr id="2076" name="Google Shape;2076;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77" name="Google Shape;2077;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78" name="Google Shape;2078;p229"/>
            <p:cNvSpPr/>
            <p:nvPr/>
          </p:nvSpPr>
          <p:spPr>
            <a:xfrm rot="-5400000">
              <a:off x="0" y="3522404"/>
              <a:ext cx="3522404" cy="3522404"/>
            </a:xfrm>
            <a:custGeom>
              <a:rect b="b" l="l" r="r" t="t"/>
              <a:pathLst>
                <a:path extrusionOk="0" h="3522404" w="3522404">
                  <a:moveTo>
                    <a:pt x="0" y="0"/>
                  </a:moveTo>
                  <a:lnTo>
                    <a:pt x="3522404" y="0"/>
                  </a:lnTo>
                  <a:lnTo>
                    <a:pt x="3522404" y="3522403"/>
                  </a:lnTo>
                  <a:lnTo>
                    <a:pt x="0" y="3522403"/>
                  </a:lnTo>
                  <a:lnTo>
                    <a:pt x="0" y="0"/>
                  </a:lnTo>
                  <a:close/>
                </a:path>
              </a:pathLst>
            </a:custGeom>
            <a:blipFill rotWithShape="1">
              <a:blip r:embed="rId5">
                <a:alphaModFix/>
              </a:blip>
              <a:stretch>
                <a:fillRect b="0" l="0" r="0" t="0"/>
              </a:stretch>
            </a:blipFill>
            <a:ln>
              <a:noFill/>
            </a:ln>
          </p:spPr>
        </p:sp>
        <p:sp>
          <p:nvSpPr>
            <p:cNvPr id="2079" name="Google Shape;2079;p229"/>
            <p:cNvSpPr/>
            <p:nvPr/>
          </p:nvSpPr>
          <p:spPr>
            <a:xfrm rot="-5400000">
              <a:off x="0" y="21134421"/>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sp>
          <p:nvSpPr>
            <p:cNvPr id="2080" name="Google Shape;2080;p229"/>
            <p:cNvSpPr/>
            <p:nvPr/>
          </p:nvSpPr>
          <p:spPr>
            <a:xfrm rot="-5400000">
              <a:off x="0" y="14089614"/>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sp>
          <p:nvSpPr>
            <p:cNvPr id="2081" name="Google Shape;2081;p229"/>
            <p:cNvSpPr/>
            <p:nvPr/>
          </p:nvSpPr>
          <p:spPr>
            <a:xfrm rot="-5400000">
              <a:off x="0" y="7044807"/>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grpSp>
      <p:grpSp>
        <p:nvGrpSpPr>
          <p:cNvPr id="2082" name="Google Shape;2082;p229"/>
          <p:cNvGrpSpPr/>
          <p:nvPr/>
        </p:nvGrpSpPr>
        <p:grpSpPr>
          <a:xfrm>
            <a:off x="5181783" y="-7410571"/>
            <a:ext cx="6603899" cy="14761617"/>
            <a:chOff x="-7043509" y="-3521105"/>
            <a:chExt cx="17610396" cy="39364313"/>
          </a:xfrm>
        </p:grpSpPr>
        <p:grpSp>
          <p:nvGrpSpPr>
            <p:cNvPr id="2083" name="Google Shape;2083;p229"/>
            <p:cNvGrpSpPr/>
            <p:nvPr/>
          </p:nvGrpSpPr>
          <p:grpSpPr>
            <a:xfrm rot="10800000">
              <a:off x="-7043509" y="24657148"/>
              <a:ext cx="10565913" cy="11186060"/>
              <a:chOff x="0" y="-47625"/>
              <a:chExt cx="812700" cy="860400"/>
            </a:xfrm>
          </p:grpSpPr>
          <p:sp>
            <p:nvSpPr>
              <p:cNvPr id="2084" name="Google Shape;2084;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85" name="Google Shape;2085;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86" name="Google Shape;2086;p229"/>
            <p:cNvSpPr/>
            <p:nvPr/>
          </p:nvSpPr>
          <p:spPr>
            <a:xfrm rot="10800000">
              <a:off x="0" y="31701632"/>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sp>
          <p:nvSpPr>
            <p:cNvPr id="2087" name="Google Shape;2087;p229"/>
            <p:cNvSpPr/>
            <p:nvPr/>
          </p:nvSpPr>
          <p:spPr>
            <a:xfrm>
              <a:off x="0" y="0"/>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sp>
          <p:nvSpPr>
            <p:cNvPr id="2088" name="Google Shape;2088;p229"/>
            <p:cNvSpPr/>
            <p:nvPr/>
          </p:nvSpPr>
          <p:spPr>
            <a:xfrm rot="-5400000">
              <a:off x="0" y="28179228"/>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grpSp>
          <p:nvGrpSpPr>
            <p:cNvPr id="2089" name="Google Shape;2089;p229"/>
            <p:cNvGrpSpPr/>
            <p:nvPr/>
          </p:nvGrpSpPr>
          <p:grpSpPr>
            <a:xfrm rot="-5400000">
              <a:off x="-309099" y="17303242"/>
              <a:ext cx="10565913" cy="11186060"/>
              <a:chOff x="0" y="-47625"/>
              <a:chExt cx="812700" cy="860400"/>
            </a:xfrm>
          </p:grpSpPr>
          <p:sp>
            <p:nvSpPr>
              <p:cNvPr id="2090" name="Google Shape;2090;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91" name="Google Shape;2091;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92" name="Google Shape;2092;p229"/>
            <p:cNvSpPr/>
            <p:nvPr/>
          </p:nvSpPr>
          <p:spPr>
            <a:xfrm rot="-5400000">
              <a:off x="0" y="24656825"/>
              <a:ext cx="3522404" cy="3522404"/>
            </a:xfrm>
            <a:custGeom>
              <a:rect b="b" l="l" r="r" t="t"/>
              <a:pathLst>
                <a:path extrusionOk="0" h="3522404" w="3522404">
                  <a:moveTo>
                    <a:pt x="0" y="0"/>
                  </a:moveTo>
                  <a:lnTo>
                    <a:pt x="3522404" y="0"/>
                  </a:lnTo>
                  <a:lnTo>
                    <a:pt x="3522404" y="3522403"/>
                  </a:lnTo>
                  <a:lnTo>
                    <a:pt x="0" y="3522403"/>
                  </a:lnTo>
                  <a:lnTo>
                    <a:pt x="0" y="0"/>
                  </a:lnTo>
                  <a:close/>
                </a:path>
              </a:pathLst>
            </a:custGeom>
            <a:blipFill rotWithShape="1">
              <a:blip r:embed="rId5">
                <a:alphaModFix/>
              </a:blip>
              <a:stretch>
                <a:fillRect b="0" l="0" r="0" t="0"/>
              </a:stretch>
            </a:blipFill>
            <a:ln>
              <a:noFill/>
            </a:ln>
          </p:spPr>
        </p:sp>
        <p:grpSp>
          <p:nvGrpSpPr>
            <p:cNvPr id="2093" name="Google Shape;2093;p229"/>
            <p:cNvGrpSpPr/>
            <p:nvPr/>
          </p:nvGrpSpPr>
          <p:grpSpPr>
            <a:xfrm rot="-5400000">
              <a:off x="-309099" y="10258435"/>
              <a:ext cx="10565913" cy="11186060"/>
              <a:chOff x="0" y="-47625"/>
              <a:chExt cx="812700" cy="860400"/>
            </a:xfrm>
          </p:grpSpPr>
          <p:sp>
            <p:nvSpPr>
              <p:cNvPr id="2094" name="Google Shape;2094;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95" name="Google Shape;2095;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96" name="Google Shape;2096;p229"/>
            <p:cNvSpPr/>
            <p:nvPr/>
          </p:nvSpPr>
          <p:spPr>
            <a:xfrm rot="-5400000">
              <a:off x="0" y="17612018"/>
              <a:ext cx="3522404" cy="3522404"/>
            </a:xfrm>
            <a:custGeom>
              <a:rect b="b" l="l" r="r" t="t"/>
              <a:pathLst>
                <a:path extrusionOk="0" h="3522404" w="3522404">
                  <a:moveTo>
                    <a:pt x="0" y="0"/>
                  </a:moveTo>
                  <a:lnTo>
                    <a:pt x="3522404" y="0"/>
                  </a:lnTo>
                  <a:lnTo>
                    <a:pt x="3522404" y="3522403"/>
                  </a:lnTo>
                  <a:lnTo>
                    <a:pt x="0" y="3522403"/>
                  </a:lnTo>
                  <a:lnTo>
                    <a:pt x="0" y="0"/>
                  </a:lnTo>
                  <a:close/>
                </a:path>
              </a:pathLst>
            </a:custGeom>
            <a:blipFill rotWithShape="1">
              <a:blip r:embed="rId5">
                <a:alphaModFix/>
              </a:blip>
              <a:stretch>
                <a:fillRect b="0" l="0" r="0" t="0"/>
              </a:stretch>
            </a:blipFill>
            <a:ln>
              <a:noFill/>
            </a:ln>
          </p:spPr>
        </p:sp>
        <p:grpSp>
          <p:nvGrpSpPr>
            <p:cNvPr id="2097" name="Google Shape;2097;p229"/>
            <p:cNvGrpSpPr/>
            <p:nvPr/>
          </p:nvGrpSpPr>
          <p:grpSpPr>
            <a:xfrm rot="-5400000">
              <a:off x="-309099" y="3213628"/>
              <a:ext cx="10565913" cy="11186060"/>
              <a:chOff x="0" y="-47625"/>
              <a:chExt cx="812700" cy="860400"/>
            </a:xfrm>
          </p:grpSpPr>
          <p:sp>
            <p:nvSpPr>
              <p:cNvPr id="2098" name="Google Shape;2098;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099" name="Google Shape;2099;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00" name="Google Shape;2100;p229"/>
            <p:cNvSpPr/>
            <p:nvPr/>
          </p:nvSpPr>
          <p:spPr>
            <a:xfrm rot="-5400000">
              <a:off x="0" y="10567211"/>
              <a:ext cx="3522404" cy="3522404"/>
            </a:xfrm>
            <a:custGeom>
              <a:rect b="b" l="l" r="r" t="t"/>
              <a:pathLst>
                <a:path extrusionOk="0" h="3522404" w="3522404">
                  <a:moveTo>
                    <a:pt x="0" y="0"/>
                  </a:moveTo>
                  <a:lnTo>
                    <a:pt x="3522404" y="0"/>
                  </a:lnTo>
                  <a:lnTo>
                    <a:pt x="3522404" y="3522403"/>
                  </a:lnTo>
                  <a:lnTo>
                    <a:pt x="0" y="3522403"/>
                  </a:lnTo>
                  <a:lnTo>
                    <a:pt x="0" y="0"/>
                  </a:lnTo>
                  <a:close/>
                </a:path>
              </a:pathLst>
            </a:custGeom>
            <a:blipFill rotWithShape="1">
              <a:blip r:embed="rId5">
                <a:alphaModFix/>
              </a:blip>
              <a:stretch>
                <a:fillRect b="0" l="0" r="0" t="0"/>
              </a:stretch>
            </a:blipFill>
            <a:ln>
              <a:noFill/>
            </a:ln>
          </p:spPr>
        </p:sp>
        <p:grpSp>
          <p:nvGrpSpPr>
            <p:cNvPr id="2101" name="Google Shape;2101;p229"/>
            <p:cNvGrpSpPr/>
            <p:nvPr/>
          </p:nvGrpSpPr>
          <p:grpSpPr>
            <a:xfrm rot="-5400000">
              <a:off x="-309099" y="-3831179"/>
              <a:ext cx="10565913" cy="11186060"/>
              <a:chOff x="0" y="-47625"/>
              <a:chExt cx="812700" cy="860400"/>
            </a:xfrm>
          </p:grpSpPr>
          <p:sp>
            <p:nvSpPr>
              <p:cNvPr id="2102" name="Google Shape;2102;p229"/>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03" name="Google Shape;2103;p229"/>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04" name="Google Shape;2104;p229"/>
            <p:cNvSpPr/>
            <p:nvPr/>
          </p:nvSpPr>
          <p:spPr>
            <a:xfrm rot="-5400000">
              <a:off x="0" y="3522404"/>
              <a:ext cx="3522404" cy="3522404"/>
            </a:xfrm>
            <a:custGeom>
              <a:rect b="b" l="l" r="r" t="t"/>
              <a:pathLst>
                <a:path extrusionOk="0" h="3522404" w="3522404">
                  <a:moveTo>
                    <a:pt x="0" y="0"/>
                  </a:moveTo>
                  <a:lnTo>
                    <a:pt x="3522404" y="0"/>
                  </a:lnTo>
                  <a:lnTo>
                    <a:pt x="3522404" y="3522403"/>
                  </a:lnTo>
                  <a:lnTo>
                    <a:pt x="0" y="3522403"/>
                  </a:lnTo>
                  <a:lnTo>
                    <a:pt x="0" y="0"/>
                  </a:lnTo>
                  <a:close/>
                </a:path>
              </a:pathLst>
            </a:custGeom>
            <a:blipFill rotWithShape="1">
              <a:blip r:embed="rId5">
                <a:alphaModFix/>
              </a:blip>
              <a:stretch>
                <a:fillRect b="0" l="0" r="0" t="0"/>
              </a:stretch>
            </a:blipFill>
            <a:ln>
              <a:noFill/>
            </a:ln>
          </p:spPr>
        </p:sp>
        <p:sp>
          <p:nvSpPr>
            <p:cNvPr id="2105" name="Google Shape;2105;p229"/>
            <p:cNvSpPr/>
            <p:nvPr/>
          </p:nvSpPr>
          <p:spPr>
            <a:xfrm rot="-5400000">
              <a:off x="0" y="21134421"/>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sp>
          <p:nvSpPr>
            <p:cNvPr id="2106" name="Google Shape;2106;p229"/>
            <p:cNvSpPr/>
            <p:nvPr/>
          </p:nvSpPr>
          <p:spPr>
            <a:xfrm rot="-5400000">
              <a:off x="0" y="14089614"/>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sp>
          <p:nvSpPr>
            <p:cNvPr id="2107" name="Google Shape;2107;p229"/>
            <p:cNvSpPr/>
            <p:nvPr/>
          </p:nvSpPr>
          <p:spPr>
            <a:xfrm rot="-5400000">
              <a:off x="0" y="7044807"/>
              <a:ext cx="3522404" cy="3522404"/>
            </a:xfrm>
            <a:custGeom>
              <a:rect b="b" l="l" r="r" t="t"/>
              <a:pathLst>
                <a:path extrusionOk="0" h="3522404" w="3522404">
                  <a:moveTo>
                    <a:pt x="0" y="0"/>
                  </a:moveTo>
                  <a:lnTo>
                    <a:pt x="3522404" y="0"/>
                  </a:lnTo>
                  <a:lnTo>
                    <a:pt x="3522404" y="3522404"/>
                  </a:lnTo>
                  <a:lnTo>
                    <a:pt x="0" y="3522404"/>
                  </a:lnTo>
                  <a:lnTo>
                    <a:pt x="0" y="0"/>
                  </a:lnTo>
                  <a:close/>
                </a:path>
              </a:pathLst>
            </a:custGeom>
            <a:blipFill rotWithShape="1">
              <a:blip r:embed="rId5">
                <a:alphaModFix/>
              </a:blip>
              <a:stretch>
                <a:fillRect b="0" l="0" r="0" t="0"/>
              </a:stretch>
            </a:blipFill>
            <a:ln>
              <a:noFill/>
            </a:ln>
          </p:spPr>
        </p:sp>
      </p:gr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3AB"/>
        </a:solidFill>
      </p:bgPr>
    </p:bg>
    <p:spTree>
      <p:nvGrpSpPr>
        <p:cNvPr id="2111" name="Shape 2111"/>
        <p:cNvGrpSpPr/>
        <p:nvPr/>
      </p:nvGrpSpPr>
      <p:grpSpPr>
        <a:xfrm>
          <a:off x="0" y="0"/>
          <a:ext cx="0" cy="0"/>
          <a:chOff x="0" y="0"/>
          <a:chExt cx="0" cy="0"/>
        </a:xfrm>
      </p:grpSpPr>
      <p:sp>
        <p:nvSpPr>
          <p:cNvPr id="2112" name="Google Shape;2112;p230"/>
          <p:cNvSpPr txBox="1"/>
          <p:nvPr/>
        </p:nvSpPr>
        <p:spPr>
          <a:xfrm>
            <a:off x="848997" y="2918357"/>
            <a:ext cx="25320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3000">
                <a:solidFill>
                  <a:srgbClr val="8E211E"/>
                </a:solidFill>
                <a:latin typeface="DM Serif Display"/>
                <a:ea typeface="DM Serif Display"/>
                <a:cs typeface="DM Serif Display"/>
                <a:sym typeface="DM Serif Display"/>
              </a:rPr>
              <a:t>Broken Spells</a:t>
            </a:r>
            <a:endParaRPr sz="700"/>
          </a:p>
        </p:txBody>
      </p:sp>
      <p:sp>
        <p:nvSpPr>
          <p:cNvPr id="2113" name="Google Shape;2113;p230"/>
          <p:cNvSpPr txBox="1"/>
          <p:nvPr/>
        </p:nvSpPr>
        <p:spPr>
          <a:xfrm>
            <a:off x="848997" y="3585809"/>
            <a:ext cx="3732300" cy="1246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200">
                <a:solidFill>
                  <a:srgbClr val="8E211E"/>
                </a:solidFill>
                <a:latin typeface="Lato"/>
                <a:ea typeface="Lato"/>
                <a:cs typeface="Lato"/>
                <a:sym typeface="Lato"/>
              </a:rPr>
              <a:t>As I investigated why the existing authentication flow stopped working, I discovered that Google had officially deprecated the legacy OAuth method our project depended on. This meant the old process—once functional—would never work again without significant changes. </a:t>
            </a:r>
            <a:endParaRPr sz="700"/>
          </a:p>
        </p:txBody>
      </p:sp>
      <p:grpSp>
        <p:nvGrpSpPr>
          <p:cNvPr id="2114" name="Google Shape;2114;p230"/>
          <p:cNvGrpSpPr/>
          <p:nvPr/>
        </p:nvGrpSpPr>
        <p:grpSpPr>
          <a:xfrm>
            <a:off x="-1028510" y="-514160"/>
            <a:ext cx="2571513" cy="5748073"/>
            <a:chOff x="-2742694" y="-1371094"/>
            <a:chExt cx="6857367" cy="15328195"/>
          </a:xfrm>
        </p:grpSpPr>
        <p:grpSp>
          <p:nvGrpSpPr>
            <p:cNvPr id="2115" name="Google Shape;2115;p230"/>
            <p:cNvGrpSpPr/>
            <p:nvPr/>
          </p:nvGrpSpPr>
          <p:grpSpPr>
            <a:xfrm rot="10800000">
              <a:off x="-2742694" y="9601327"/>
              <a:ext cx="4114294" cy="4355775"/>
              <a:chOff x="0" y="-47625"/>
              <a:chExt cx="812700" cy="860400"/>
            </a:xfrm>
          </p:grpSpPr>
          <p:sp>
            <p:nvSpPr>
              <p:cNvPr id="2116" name="Google Shape;2116;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17" name="Google Shape;2117;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18" name="Google Shape;2118;p230"/>
            <p:cNvSpPr/>
            <p:nvPr/>
          </p:nvSpPr>
          <p:spPr>
            <a:xfrm rot="10800000">
              <a:off x="0" y="123444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19" name="Google Shape;2119;p230"/>
            <p:cNvSpPr/>
            <p:nvPr/>
          </p:nvSpPr>
          <p:spPr>
            <a:xfrm>
              <a:off x="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20" name="Google Shape;2120;p230"/>
            <p:cNvSpPr/>
            <p:nvPr/>
          </p:nvSpPr>
          <p:spPr>
            <a:xfrm rot="-5400000">
              <a:off x="0" y="109728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2121" name="Google Shape;2121;p230"/>
            <p:cNvGrpSpPr/>
            <p:nvPr/>
          </p:nvGrpSpPr>
          <p:grpSpPr>
            <a:xfrm rot="-5400000">
              <a:off x="-120361" y="6737766"/>
              <a:ext cx="4114294" cy="4355775"/>
              <a:chOff x="0" y="-47625"/>
              <a:chExt cx="812700" cy="860400"/>
            </a:xfrm>
          </p:grpSpPr>
          <p:sp>
            <p:nvSpPr>
              <p:cNvPr id="2122" name="Google Shape;2122;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23" name="Google Shape;2123;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24" name="Google Shape;2124;p230"/>
            <p:cNvSpPr/>
            <p:nvPr/>
          </p:nvSpPr>
          <p:spPr>
            <a:xfrm rot="-5400000">
              <a:off x="0" y="96012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2125" name="Google Shape;2125;p230"/>
            <p:cNvGrpSpPr/>
            <p:nvPr/>
          </p:nvGrpSpPr>
          <p:grpSpPr>
            <a:xfrm rot="-5400000">
              <a:off x="-120361" y="3994566"/>
              <a:ext cx="4114294" cy="4355775"/>
              <a:chOff x="0" y="-47625"/>
              <a:chExt cx="812700" cy="860400"/>
            </a:xfrm>
          </p:grpSpPr>
          <p:sp>
            <p:nvSpPr>
              <p:cNvPr id="2126" name="Google Shape;2126;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27" name="Google Shape;2127;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28" name="Google Shape;2128;p230"/>
            <p:cNvSpPr/>
            <p:nvPr/>
          </p:nvSpPr>
          <p:spPr>
            <a:xfrm rot="-5400000">
              <a:off x="0" y="68580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2129" name="Google Shape;2129;p230"/>
            <p:cNvGrpSpPr/>
            <p:nvPr/>
          </p:nvGrpSpPr>
          <p:grpSpPr>
            <a:xfrm rot="-5400000">
              <a:off x="-120361" y="1251366"/>
              <a:ext cx="4114294" cy="4355775"/>
              <a:chOff x="0" y="-47625"/>
              <a:chExt cx="812700" cy="860400"/>
            </a:xfrm>
          </p:grpSpPr>
          <p:sp>
            <p:nvSpPr>
              <p:cNvPr id="2130" name="Google Shape;2130;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31" name="Google Shape;2131;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32" name="Google Shape;2132;p230"/>
            <p:cNvSpPr/>
            <p:nvPr/>
          </p:nvSpPr>
          <p:spPr>
            <a:xfrm rot="-5400000">
              <a:off x="0" y="41148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2133" name="Google Shape;2133;p230"/>
            <p:cNvGrpSpPr/>
            <p:nvPr/>
          </p:nvGrpSpPr>
          <p:grpSpPr>
            <a:xfrm rot="-5400000">
              <a:off x="-120361" y="-1491834"/>
              <a:ext cx="4114294" cy="4355775"/>
              <a:chOff x="0" y="-47625"/>
              <a:chExt cx="812700" cy="860400"/>
            </a:xfrm>
          </p:grpSpPr>
          <p:sp>
            <p:nvSpPr>
              <p:cNvPr id="2134" name="Google Shape;2134;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35" name="Google Shape;2135;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36" name="Google Shape;2136;p230"/>
            <p:cNvSpPr/>
            <p:nvPr/>
          </p:nvSpPr>
          <p:spPr>
            <a:xfrm rot="-5400000">
              <a:off x="0" y="13716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37" name="Google Shape;2137;p230"/>
            <p:cNvSpPr/>
            <p:nvPr/>
          </p:nvSpPr>
          <p:spPr>
            <a:xfrm rot="-5400000">
              <a:off x="0" y="82296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38" name="Google Shape;2138;p230"/>
            <p:cNvSpPr/>
            <p:nvPr/>
          </p:nvSpPr>
          <p:spPr>
            <a:xfrm rot="-5400000">
              <a:off x="0" y="54864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39" name="Google Shape;2139;p230"/>
            <p:cNvSpPr/>
            <p:nvPr/>
          </p:nvSpPr>
          <p:spPr>
            <a:xfrm rot="-5400000">
              <a:off x="0" y="27432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grpSp>
        <p:nvGrpSpPr>
          <p:cNvPr id="2140" name="Google Shape;2140;p230"/>
          <p:cNvGrpSpPr/>
          <p:nvPr/>
        </p:nvGrpSpPr>
        <p:grpSpPr>
          <a:xfrm>
            <a:off x="7601140" y="-514160"/>
            <a:ext cx="2571513" cy="5748073"/>
            <a:chOff x="-2742694" y="-1371094"/>
            <a:chExt cx="6857367" cy="15328195"/>
          </a:xfrm>
        </p:grpSpPr>
        <p:grpSp>
          <p:nvGrpSpPr>
            <p:cNvPr id="2141" name="Google Shape;2141;p230"/>
            <p:cNvGrpSpPr/>
            <p:nvPr/>
          </p:nvGrpSpPr>
          <p:grpSpPr>
            <a:xfrm rot="10800000">
              <a:off x="-2742694" y="9601327"/>
              <a:ext cx="4114294" cy="4355775"/>
              <a:chOff x="0" y="-47625"/>
              <a:chExt cx="812700" cy="860400"/>
            </a:xfrm>
          </p:grpSpPr>
          <p:sp>
            <p:nvSpPr>
              <p:cNvPr id="2142" name="Google Shape;2142;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43" name="Google Shape;2143;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44" name="Google Shape;2144;p230"/>
            <p:cNvSpPr/>
            <p:nvPr/>
          </p:nvSpPr>
          <p:spPr>
            <a:xfrm rot="10800000">
              <a:off x="0" y="123444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45" name="Google Shape;2145;p230"/>
            <p:cNvSpPr/>
            <p:nvPr/>
          </p:nvSpPr>
          <p:spPr>
            <a:xfrm>
              <a:off x="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46" name="Google Shape;2146;p230"/>
            <p:cNvSpPr/>
            <p:nvPr/>
          </p:nvSpPr>
          <p:spPr>
            <a:xfrm rot="-5400000">
              <a:off x="0" y="109728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2147" name="Google Shape;2147;p230"/>
            <p:cNvGrpSpPr/>
            <p:nvPr/>
          </p:nvGrpSpPr>
          <p:grpSpPr>
            <a:xfrm rot="-5400000">
              <a:off x="-120361" y="6737766"/>
              <a:ext cx="4114294" cy="4355775"/>
              <a:chOff x="0" y="-47625"/>
              <a:chExt cx="812700" cy="860400"/>
            </a:xfrm>
          </p:grpSpPr>
          <p:sp>
            <p:nvSpPr>
              <p:cNvPr id="2148" name="Google Shape;2148;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49" name="Google Shape;2149;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50" name="Google Shape;2150;p230"/>
            <p:cNvSpPr/>
            <p:nvPr/>
          </p:nvSpPr>
          <p:spPr>
            <a:xfrm rot="-5400000">
              <a:off x="0" y="96012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2151" name="Google Shape;2151;p230"/>
            <p:cNvGrpSpPr/>
            <p:nvPr/>
          </p:nvGrpSpPr>
          <p:grpSpPr>
            <a:xfrm rot="-5400000">
              <a:off x="-120361" y="3994566"/>
              <a:ext cx="4114294" cy="4355775"/>
              <a:chOff x="0" y="-47625"/>
              <a:chExt cx="812700" cy="860400"/>
            </a:xfrm>
          </p:grpSpPr>
          <p:sp>
            <p:nvSpPr>
              <p:cNvPr id="2152" name="Google Shape;2152;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53" name="Google Shape;2153;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54" name="Google Shape;2154;p230"/>
            <p:cNvSpPr/>
            <p:nvPr/>
          </p:nvSpPr>
          <p:spPr>
            <a:xfrm rot="-5400000">
              <a:off x="0" y="68580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2155" name="Google Shape;2155;p230"/>
            <p:cNvGrpSpPr/>
            <p:nvPr/>
          </p:nvGrpSpPr>
          <p:grpSpPr>
            <a:xfrm rot="-5400000">
              <a:off x="-120361" y="1251366"/>
              <a:ext cx="4114294" cy="4355775"/>
              <a:chOff x="0" y="-47625"/>
              <a:chExt cx="812700" cy="860400"/>
            </a:xfrm>
          </p:grpSpPr>
          <p:sp>
            <p:nvSpPr>
              <p:cNvPr id="2156" name="Google Shape;2156;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57" name="Google Shape;2157;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58" name="Google Shape;2158;p230"/>
            <p:cNvSpPr/>
            <p:nvPr/>
          </p:nvSpPr>
          <p:spPr>
            <a:xfrm rot="-5400000">
              <a:off x="0" y="41148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2159" name="Google Shape;2159;p230"/>
            <p:cNvGrpSpPr/>
            <p:nvPr/>
          </p:nvGrpSpPr>
          <p:grpSpPr>
            <a:xfrm rot="-5400000">
              <a:off x="-120361" y="-1491834"/>
              <a:ext cx="4114294" cy="4355775"/>
              <a:chOff x="0" y="-47625"/>
              <a:chExt cx="812700" cy="860400"/>
            </a:xfrm>
          </p:grpSpPr>
          <p:sp>
            <p:nvSpPr>
              <p:cNvPr id="2160" name="Google Shape;2160;p230"/>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61" name="Google Shape;2161;p230"/>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62" name="Google Shape;2162;p230"/>
            <p:cNvSpPr/>
            <p:nvPr/>
          </p:nvSpPr>
          <p:spPr>
            <a:xfrm rot="-5400000">
              <a:off x="0" y="13716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63" name="Google Shape;2163;p230"/>
            <p:cNvSpPr/>
            <p:nvPr/>
          </p:nvSpPr>
          <p:spPr>
            <a:xfrm rot="-5400000">
              <a:off x="0" y="82296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64" name="Google Shape;2164;p230"/>
            <p:cNvSpPr/>
            <p:nvPr/>
          </p:nvSpPr>
          <p:spPr>
            <a:xfrm rot="-5400000">
              <a:off x="0" y="54864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2165" name="Google Shape;2165;p230"/>
            <p:cNvSpPr/>
            <p:nvPr/>
          </p:nvSpPr>
          <p:spPr>
            <a:xfrm rot="-5400000">
              <a:off x="0" y="274320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sp>
        <p:nvSpPr>
          <p:cNvPr id="2166" name="Google Shape;2166;p230"/>
          <p:cNvSpPr txBox="1"/>
          <p:nvPr/>
        </p:nvSpPr>
        <p:spPr>
          <a:xfrm>
            <a:off x="3135750" y="1283700"/>
            <a:ext cx="1559400" cy="861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000">
                <a:solidFill>
                  <a:srgbClr val="8E211E"/>
                </a:solidFill>
                <a:latin typeface="Lato"/>
                <a:ea typeface="Lato"/>
                <a:cs typeface="Lato"/>
                <a:sym typeface="Lato"/>
              </a:rPr>
              <a:t>Learned that legacy OAuth flows were shut down on a specific deadline, which is why the system stopped working</a:t>
            </a:r>
            <a:endParaRPr sz="700"/>
          </a:p>
        </p:txBody>
      </p:sp>
      <p:sp>
        <p:nvSpPr>
          <p:cNvPr id="2167" name="Google Shape;2167;p230"/>
          <p:cNvSpPr txBox="1"/>
          <p:nvPr/>
        </p:nvSpPr>
        <p:spPr>
          <a:xfrm>
            <a:off x="3135753" y="514348"/>
            <a:ext cx="1160700" cy="5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Deprecation Details</a:t>
            </a:r>
            <a:endParaRPr sz="700"/>
          </a:p>
        </p:txBody>
      </p:sp>
      <p:sp>
        <p:nvSpPr>
          <p:cNvPr id="2168" name="Google Shape;2168;p230"/>
          <p:cNvSpPr txBox="1"/>
          <p:nvPr/>
        </p:nvSpPr>
        <p:spPr>
          <a:xfrm>
            <a:off x="4978550" y="1283700"/>
            <a:ext cx="1559400" cy="861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000">
                <a:solidFill>
                  <a:srgbClr val="8E211E"/>
                </a:solidFill>
                <a:latin typeface="Lato"/>
                <a:ea typeface="Lato"/>
                <a:cs typeface="Lato"/>
                <a:sym typeface="Lato"/>
              </a:rPr>
              <a:t>Explored some of  Google’s recommended approaches, such as updated sign-in endpoints and the FedCM migration path</a:t>
            </a:r>
            <a:endParaRPr sz="700"/>
          </a:p>
        </p:txBody>
      </p:sp>
      <p:sp>
        <p:nvSpPr>
          <p:cNvPr id="2169" name="Google Shape;2169;p230"/>
          <p:cNvSpPr txBox="1"/>
          <p:nvPr/>
        </p:nvSpPr>
        <p:spPr>
          <a:xfrm>
            <a:off x="4978555" y="514348"/>
            <a:ext cx="1160700" cy="5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Suggested Solutions</a:t>
            </a:r>
            <a:endParaRPr sz="700"/>
          </a:p>
        </p:txBody>
      </p:sp>
      <p:sp>
        <p:nvSpPr>
          <p:cNvPr id="2170" name="Google Shape;2170;p230"/>
          <p:cNvSpPr txBox="1"/>
          <p:nvPr/>
        </p:nvSpPr>
        <p:spPr>
          <a:xfrm>
            <a:off x="6821350" y="1283700"/>
            <a:ext cx="1439100" cy="861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1000">
                <a:solidFill>
                  <a:srgbClr val="8E211E"/>
                </a:solidFill>
                <a:latin typeface="Lato"/>
                <a:ea typeface="Lato"/>
                <a:cs typeface="Lato"/>
                <a:sym typeface="Lato"/>
              </a:rPr>
              <a:t>Registered a new project in the Google Cloud Console, requested API credentials, and enabled the Gmail API </a:t>
            </a:r>
            <a:endParaRPr sz="700"/>
          </a:p>
        </p:txBody>
      </p:sp>
      <p:sp>
        <p:nvSpPr>
          <p:cNvPr id="2171" name="Google Shape;2171;p230"/>
          <p:cNvSpPr txBox="1"/>
          <p:nvPr/>
        </p:nvSpPr>
        <p:spPr>
          <a:xfrm>
            <a:off x="6821355" y="514348"/>
            <a:ext cx="1160700" cy="53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500">
                <a:solidFill>
                  <a:srgbClr val="8E211E"/>
                </a:solidFill>
                <a:latin typeface="Lato"/>
                <a:ea typeface="Lato"/>
                <a:cs typeface="Lato"/>
                <a:sym typeface="Lato"/>
              </a:rPr>
              <a:t>Google Project</a:t>
            </a:r>
            <a:endParaRPr sz="700"/>
          </a:p>
        </p:txBody>
      </p:sp>
      <p:pic>
        <p:nvPicPr>
          <p:cNvPr id="2172" name="Google Shape;2172;p230"/>
          <p:cNvPicPr preferRelativeResize="0"/>
          <p:nvPr/>
        </p:nvPicPr>
        <p:blipFill>
          <a:blip r:embed="rId4">
            <a:alphaModFix/>
          </a:blip>
          <a:stretch>
            <a:fillRect/>
          </a:stretch>
        </p:blipFill>
        <p:spPr>
          <a:xfrm>
            <a:off x="4695000" y="2918363"/>
            <a:ext cx="3652538" cy="1474625"/>
          </a:xfrm>
          <a:prstGeom prst="rect">
            <a:avLst/>
          </a:prstGeom>
          <a:noFill/>
          <a:ln>
            <a:noFill/>
          </a:ln>
        </p:spPr>
      </p:pic>
      <p:pic>
        <p:nvPicPr>
          <p:cNvPr id="2173" name="Google Shape;2173;p230"/>
          <p:cNvPicPr preferRelativeResize="0"/>
          <p:nvPr/>
        </p:nvPicPr>
        <p:blipFill>
          <a:blip r:embed="rId5">
            <a:alphaModFix/>
          </a:blip>
          <a:stretch>
            <a:fillRect/>
          </a:stretch>
        </p:blipFill>
        <p:spPr>
          <a:xfrm>
            <a:off x="796275" y="514350"/>
            <a:ext cx="2128450" cy="1673875"/>
          </a:xfrm>
          <a:prstGeom prst="rect">
            <a:avLst/>
          </a:prstGeom>
          <a:noFill/>
          <a:ln>
            <a:noFill/>
          </a:ln>
        </p:spPr>
      </p:pic>
      <p:pic>
        <p:nvPicPr>
          <p:cNvPr id="2174" name="Google Shape;2174;p230"/>
          <p:cNvPicPr preferRelativeResize="0"/>
          <p:nvPr/>
        </p:nvPicPr>
        <p:blipFill>
          <a:blip r:embed="rId6">
            <a:alphaModFix/>
          </a:blip>
          <a:stretch>
            <a:fillRect/>
          </a:stretch>
        </p:blipFill>
        <p:spPr>
          <a:xfrm>
            <a:off x="796263" y="2446138"/>
            <a:ext cx="7439025" cy="214313"/>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112"/>
                                        </p:tgtEl>
                                        <p:attrNameLst>
                                          <p:attrName>style.visibility</p:attrName>
                                        </p:attrNameLst>
                                      </p:cBhvr>
                                      <p:to>
                                        <p:strVal val="visible"/>
                                      </p:to>
                                    </p:set>
                                    <p:anim calcmode="lin" valueType="num">
                                      <p:cBhvr additive="base">
                                        <p:cTn dur="1000"/>
                                        <p:tgtEl>
                                          <p:spTgt spid="211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13"/>
                                        </p:tgtEl>
                                        <p:attrNameLst>
                                          <p:attrName>style.visibility</p:attrName>
                                        </p:attrNameLst>
                                      </p:cBhvr>
                                      <p:to>
                                        <p:strVal val="visible"/>
                                      </p:to>
                                    </p:set>
                                    <p:anim calcmode="lin" valueType="num">
                                      <p:cBhvr additive="base">
                                        <p:cTn dur="1000"/>
                                        <p:tgtEl>
                                          <p:spTgt spid="21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66"/>
                                        </p:tgtEl>
                                        <p:attrNameLst>
                                          <p:attrName>style.visibility</p:attrName>
                                        </p:attrNameLst>
                                      </p:cBhvr>
                                      <p:to>
                                        <p:strVal val="visible"/>
                                      </p:to>
                                    </p:set>
                                    <p:anim calcmode="lin" valueType="num">
                                      <p:cBhvr additive="base">
                                        <p:cTn dur="100"/>
                                        <p:tgtEl>
                                          <p:spTgt spid="2166"/>
                                        </p:tgtEl>
                                        <p:attrNameLst>
                                          <p:attrName>ppt_w</p:attrName>
                                        </p:attrNameLst>
                                      </p:cBhvr>
                                      <p:tavLst>
                                        <p:tav fmla="" tm="0">
                                          <p:val>
                                            <p:strVal val="0"/>
                                          </p:val>
                                        </p:tav>
                                        <p:tav fmla="" tm="100000">
                                          <p:val>
                                            <p:strVal val="#ppt_w"/>
                                          </p:val>
                                        </p:tav>
                                      </p:tavLst>
                                    </p:anim>
                                    <p:anim calcmode="lin" valueType="num">
                                      <p:cBhvr additive="base">
                                        <p:cTn dur="100"/>
                                        <p:tgtEl>
                                          <p:spTgt spid="21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67"/>
                                        </p:tgtEl>
                                        <p:attrNameLst>
                                          <p:attrName>style.visibility</p:attrName>
                                        </p:attrNameLst>
                                      </p:cBhvr>
                                      <p:to>
                                        <p:strVal val="visible"/>
                                      </p:to>
                                    </p:set>
                                    <p:anim calcmode="lin" valueType="num">
                                      <p:cBhvr additive="base">
                                        <p:cTn dur="100"/>
                                        <p:tgtEl>
                                          <p:spTgt spid="2167"/>
                                        </p:tgtEl>
                                        <p:attrNameLst>
                                          <p:attrName>ppt_w</p:attrName>
                                        </p:attrNameLst>
                                      </p:cBhvr>
                                      <p:tavLst>
                                        <p:tav fmla="" tm="0">
                                          <p:val>
                                            <p:strVal val="0"/>
                                          </p:val>
                                        </p:tav>
                                        <p:tav fmla="" tm="100000">
                                          <p:val>
                                            <p:strVal val="#ppt_w"/>
                                          </p:val>
                                        </p:tav>
                                      </p:tavLst>
                                    </p:anim>
                                    <p:anim calcmode="lin" valueType="num">
                                      <p:cBhvr additive="base">
                                        <p:cTn dur="100"/>
                                        <p:tgtEl>
                                          <p:spTgt spid="216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74"/>
                                        </p:tgtEl>
                                        <p:attrNameLst>
                                          <p:attrName>style.visibility</p:attrName>
                                        </p:attrNameLst>
                                      </p:cBhvr>
                                      <p:to>
                                        <p:strVal val="visible"/>
                                      </p:to>
                                    </p:set>
                                    <p:anim calcmode="lin" valueType="num">
                                      <p:cBhvr additive="base">
                                        <p:cTn dur="100"/>
                                        <p:tgtEl>
                                          <p:spTgt spid="2174"/>
                                        </p:tgtEl>
                                        <p:attrNameLst>
                                          <p:attrName>ppt_w</p:attrName>
                                        </p:attrNameLst>
                                      </p:cBhvr>
                                      <p:tavLst>
                                        <p:tav fmla="" tm="0">
                                          <p:val>
                                            <p:strVal val="0"/>
                                          </p:val>
                                        </p:tav>
                                        <p:tav fmla="" tm="100000">
                                          <p:val>
                                            <p:strVal val="#ppt_w"/>
                                          </p:val>
                                        </p:tav>
                                      </p:tavLst>
                                    </p:anim>
                                    <p:anim calcmode="lin" valueType="num">
                                      <p:cBhvr additive="base">
                                        <p:cTn dur="100"/>
                                        <p:tgtEl>
                                          <p:spTgt spid="21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68"/>
                                        </p:tgtEl>
                                        <p:attrNameLst>
                                          <p:attrName>style.visibility</p:attrName>
                                        </p:attrNameLst>
                                      </p:cBhvr>
                                      <p:to>
                                        <p:strVal val="visible"/>
                                      </p:to>
                                    </p:set>
                                    <p:anim calcmode="lin" valueType="num">
                                      <p:cBhvr additive="base">
                                        <p:cTn dur="100"/>
                                        <p:tgtEl>
                                          <p:spTgt spid="2168"/>
                                        </p:tgtEl>
                                        <p:attrNameLst>
                                          <p:attrName>ppt_w</p:attrName>
                                        </p:attrNameLst>
                                      </p:cBhvr>
                                      <p:tavLst>
                                        <p:tav fmla="" tm="0">
                                          <p:val>
                                            <p:strVal val="0"/>
                                          </p:val>
                                        </p:tav>
                                        <p:tav fmla="" tm="100000">
                                          <p:val>
                                            <p:strVal val="#ppt_w"/>
                                          </p:val>
                                        </p:tav>
                                      </p:tavLst>
                                    </p:anim>
                                    <p:anim calcmode="lin" valueType="num">
                                      <p:cBhvr additive="base">
                                        <p:cTn dur="100"/>
                                        <p:tgtEl>
                                          <p:spTgt spid="21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69"/>
                                        </p:tgtEl>
                                        <p:attrNameLst>
                                          <p:attrName>style.visibility</p:attrName>
                                        </p:attrNameLst>
                                      </p:cBhvr>
                                      <p:to>
                                        <p:strVal val="visible"/>
                                      </p:to>
                                    </p:set>
                                    <p:anim calcmode="lin" valueType="num">
                                      <p:cBhvr additive="base">
                                        <p:cTn dur="100"/>
                                        <p:tgtEl>
                                          <p:spTgt spid="2169"/>
                                        </p:tgtEl>
                                        <p:attrNameLst>
                                          <p:attrName>ppt_w</p:attrName>
                                        </p:attrNameLst>
                                      </p:cBhvr>
                                      <p:tavLst>
                                        <p:tav fmla="" tm="0">
                                          <p:val>
                                            <p:strVal val="0"/>
                                          </p:val>
                                        </p:tav>
                                        <p:tav fmla="" tm="100000">
                                          <p:val>
                                            <p:strVal val="#ppt_w"/>
                                          </p:val>
                                        </p:tav>
                                      </p:tavLst>
                                    </p:anim>
                                    <p:anim calcmode="lin" valueType="num">
                                      <p:cBhvr additive="base">
                                        <p:cTn dur="100"/>
                                        <p:tgtEl>
                                          <p:spTgt spid="216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73"/>
                                        </p:tgtEl>
                                        <p:attrNameLst>
                                          <p:attrName>style.visibility</p:attrName>
                                        </p:attrNameLst>
                                      </p:cBhvr>
                                      <p:to>
                                        <p:strVal val="visible"/>
                                      </p:to>
                                    </p:set>
                                    <p:anim calcmode="lin" valueType="num">
                                      <p:cBhvr additive="base">
                                        <p:cTn dur="100"/>
                                        <p:tgtEl>
                                          <p:spTgt spid="2173"/>
                                        </p:tgtEl>
                                        <p:attrNameLst>
                                          <p:attrName>ppt_w</p:attrName>
                                        </p:attrNameLst>
                                      </p:cBhvr>
                                      <p:tavLst>
                                        <p:tav fmla="" tm="0">
                                          <p:val>
                                            <p:strVal val="0"/>
                                          </p:val>
                                        </p:tav>
                                        <p:tav fmla="" tm="100000">
                                          <p:val>
                                            <p:strVal val="#ppt_w"/>
                                          </p:val>
                                        </p:tav>
                                      </p:tavLst>
                                    </p:anim>
                                    <p:anim calcmode="lin" valueType="num">
                                      <p:cBhvr additive="base">
                                        <p:cTn dur="100"/>
                                        <p:tgtEl>
                                          <p:spTgt spid="217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71"/>
                                        </p:tgtEl>
                                        <p:attrNameLst>
                                          <p:attrName>style.visibility</p:attrName>
                                        </p:attrNameLst>
                                      </p:cBhvr>
                                      <p:to>
                                        <p:strVal val="visible"/>
                                      </p:to>
                                    </p:set>
                                    <p:anim calcmode="lin" valueType="num">
                                      <p:cBhvr additive="base">
                                        <p:cTn dur="100"/>
                                        <p:tgtEl>
                                          <p:spTgt spid="2171"/>
                                        </p:tgtEl>
                                        <p:attrNameLst>
                                          <p:attrName>ppt_w</p:attrName>
                                        </p:attrNameLst>
                                      </p:cBhvr>
                                      <p:tavLst>
                                        <p:tav fmla="" tm="0">
                                          <p:val>
                                            <p:strVal val="0"/>
                                          </p:val>
                                        </p:tav>
                                        <p:tav fmla="" tm="100000">
                                          <p:val>
                                            <p:strVal val="#ppt_w"/>
                                          </p:val>
                                        </p:tav>
                                      </p:tavLst>
                                    </p:anim>
                                    <p:anim calcmode="lin" valueType="num">
                                      <p:cBhvr additive="base">
                                        <p:cTn dur="100"/>
                                        <p:tgtEl>
                                          <p:spTgt spid="21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70"/>
                                        </p:tgtEl>
                                        <p:attrNameLst>
                                          <p:attrName>style.visibility</p:attrName>
                                        </p:attrNameLst>
                                      </p:cBhvr>
                                      <p:to>
                                        <p:strVal val="visible"/>
                                      </p:to>
                                    </p:set>
                                    <p:anim calcmode="lin" valueType="num">
                                      <p:cBhvr additive="base">
                                        <p:cTn dur="100"/>
                                        <p:tgtEl>
                                          <p:spTgt spid="2170"/>
                                        </p:tgtEl>
                                        <p:attrNameLst>
                                          <p:attrName>ppt_w</p:attrName>
                                        </p:attrNameLst>
                                      </p:cBhvr>
                                      <p:tavLst>
                                        <p:tav fmla="" tm="0">
                                          <p:val>
                                            <p:strVal val="0"/>
                                          </p:val>
                                        </p:tav>
                                        <p:tav fmla="" tm="100000">
                                          <p:val>
                                            <p:strVal val="#ppt_w"/>
                                          </p:val>
                                        </p:tav>
                                      </p:tavLst>
                                    </p:anim>
                                    <p:anim calcmode="lin" valueType="num">
                                      <p:cBhvr additive="base">
                                        <p:cTn dur="100"/>
                                        <p:tgtEl>
                                          <p:spTgt spid="21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72"/>
                                        </p:tgtEl>
                                        <p:attrNameLst>
                                          <p:attrName>style.visibility</p:attrName>
                                        </p:attrNameLst>
                                      </p:cBhvr>
                                      <p:to>
                                        <p:strVal val="visible"/>
                                      </p:to>
                                    </p:set>
                                    <p:anim calcmode="lin" valueType="num">
                                      <p:cBhvr additive="base">
                                        <p:cTn dur="100"/>
                                        <p:tgtEl>
                                          <p:spTgt spid="2172"/>
                                        </p:tgtEl>
                                        <p:attrNameLst>
                                          <p:attrName>ppt_w</p:attrName>
                                        </p:attrNameLst>
                                      </p:cBhvr>
                                      <p:tavLst>
                                        <p:tav fmla="" tm="0">
                                          <p:val>
                                            <p:strVal val="0"/>
                                          </p:val>
                                        </p:tav>
                                        <p:tav fmla="" tm="100000">
                                          <p:val>
                                            <p:strVal val="#ppt_w"/>
                                          </p:val>
                                        </p:tav>
                                      </p:tavLst>
                                    </p:anim>
                                    <p:anim calcmode="lin" valueType="num">
                                      <p:cBhvr additive="base">
                                        <p:cTn dur="100"/>
                                        <p:tgtEl>
                                          <p:spTgt spid="217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3AB"/>
        </a:solidFill>
      </p:bgPr>
    </p:bg>
    <p:spTree>
      <p:nvGrpSpPr>
        <p:cNvPr id="2178" name="Shape 2178"/>
        <p:cNvGrpSpPr/>
        <p:nvPr/>
      </p:nvGrpSpPr>
      <p:grpSpPr>
        <a:xfrm>
          <a:off x="0" y="0"/>
          <a:ext cx="0" cy="0"/>
          <a:chOff x="0" y="0"/>
          <a:chExt cx="0" cy="0"/>
        </a:xfrm>
      </p:grpSpPr>
      <p:pic>
        <p:nvPicPr>
          <p:cNvPr id="2179" name="Google Shape;2179;p231"/>
          <p:cNvPicPr preferRelativeResize="0"/>
          <p:nvPr/>
        </p:nvPicPr>
        <p:blipFill>
          <a:blip r:embed="rId3">
            <a:alphaModFix/>
          </a:blip>
          <a:stretch>
            <a:fillRect/>
          </a:stretch>
        </p:blipFill>
        <p:spPr>
          <a:xfrm>
            <a:off x="6183300" y="170250"/>
            <a:ext cx="2598950" cy="1300813"/>
          </a:xfrm>
          <a:prstGeom prst="rect">
            <a:avLst/>
          </a:prstGeom>
          <a:noFill/>
          <a:ln>
            <a:noFill/>
          </a:ln>
        </p:spPr>
      </p:pic>
      <p:pic>
        <p:nvPicPr>
          <p:cNvPr id="2180" name="Google Shape;2180;p231"/>
          <p:cNvPicPr preferRelativeResize="0"/>
          <p:nvPr/>
        </p:nvPicPr>
        <p:blipFill rotWithShape="1">
          <a:blip r:embed="rId4">
            <a:alphaModFix/>
          </a:blip>
          <a:srcRect b="26297" l="0" r="7183" t="0"/>
          <a:stretch/>
        </p:blipFill>
        <p:spPr>
          <a:xfrm>
            <a:off x="3255100" y="2184288"/>
            <a:ext cx="2609251" cy="1300825"/>
          </a:xfrm>
          <a:prstGeom prst="rect">
            <a:avLst/>
          </a:prstGeom>
          <a:noFill/>
          <a:ln>
            <a:noFill/>
          </a:ln>
        </p:spPr>
      </p:pic>
      <p:pic>
        <p:nvPicPr>
          <p:cNvPr id="2181" name="Google Shape;2181;p231"/>
          <p:cNvPicPr preferRelativeResize="0"/>
          <p:nvPr/>
        </p:nvPicPr>
        <p:blipFill>
          <a:blip r:embed="rId5">
            <a:alphaModFix/>
          </a:blip>
          <a:stretch>
            <a:fillRect/>
          </a:stretch>
        </p:blipFill>
        <p:spPr>
          <a:xfrm>
            <a:off x="163061" y="170275"/>
            <a:ext cx="2598950" cy="1300800"/>
          </a:xfrm>
          <a:prstGeom prst="rect">
            <a:avLst/>
          </a:prstGeom>
          <a:noFill/>
          <a:ln>
            <a:noFill/>
          </a:ln>
        </p:spPr>
      </p:pic>
      <p:cxnSp>
        <p:nvCxnSpPr>
          <p:cNvPr id="2182" name="Google Shape;2182;p231"/>
          <p:cNvCxnSpPr/>
          <p:nvPr/>
        </p:nvCxnSpPr>
        <p:spPr>
          <a:xfrm>
            <a:off x="18906" y="1824688"/>
            <a:ext cx="9144000" cy="0"/>
          </a:xfrm>
          <a:prstGeom prst="straightConnector1">
            <a:avLst/>
          </a:prstGeom>
          <a:noFill/>
          <a:ln cap="flat" cmpd="sng" w="38100">
            <a:solidFill>
              <a:srgbClr val="F8A313"/>
            </a:solidFill>
            <a:prstDash val="solid"/>
            <a:round/>
            <a:headEnd len="sm" w="sm" type="none"/>
            <a:tailEnd len="sm" w="sm" type="none"/>
          </a:ln>
        </p:spPr>
      </p:cxnSp>
      <p:grpSp>
        <p:nvGrpSpPr>
          <p:cNvPr id="2183" name="Google Shape;2183;p231"/>
          <p:cNvGrpSpPr/>
          <p:nvPr/>
        </p:nvGrpSpPr>
        <p:grpSpPr>
          <a:xfrm>
            <a:off x="1205254" y="1477100"/>
            <a:ext cx="1542860" cy="1633416"/>
            <a:chOff x="0" y="-241102"/>
            <a:chExt cx="4114294" cy="4355775"/>
          </a:xfrm>
        </p:grpSpPr>
        <p:grpSp>
          <p:nvGrpSpPr>
            <p:cNvPr id="2184" name="Google Shape;2184;p231"/>
            <p:cNvGrpSpPr/>
            <p:nvPr/>
          </p:nvGrpSpPr>
          <p:grpSpPr>
            <a:xfrm>
              <a:off x="0" y="-241102"/>
              <a:ext cx="4114294" cy="4355775"/>
              <a:chOff x="0" y="-47625"/>
              <a:chExt cx="812700" cy="860400"/>
            </a:xfrm>
          </p:grpSpPr>
          <p:sp>
            <p:nvSpPr>
              <p:cNvPr id="2185" name="Google Shape;2185;p231"/>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86" name="Google Shape;2186;p231"/>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87" name="Google Shape;2187;p231"/>
            <p:cNvSpPr/>
            <p:nvPr/>
          </p:nvSpPr>
          <p:spPr>
            <a:xfrm>
              <a:off x="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6">
                <a:alphaModFix/>
              </a:blip>
              <a:stretch>
                <a:fillRect b="0" l="0" r="0" t="0"/>
              </a:stretch>
            </a:blipFill>
            <a:ln>
              <a:noFill/>
            </a:ln>
          </p:spPr>
        </p:sp>
      </p:grpSp>
      <p:grpSp>
        <p:nvGrpSpPr>
          <p:cNvPr id="2188" name="Google Shape;2188;p231"/>
          <p:cNvGrpSpPr/>
          <p:nvPr/>
        </p:nvGrpSpPr>
        <p:grpSpPr>
          <a:xfrm>
            <a:off x="4352662" y="1477100"/>
            <a:ext cx="1542860" cy="1633416"/>
            <a:chOff x="0" y="-241102"/>
            <a:chExt cx="4114294" cy="4355775"/>
          </a:xfrm>
        </p:grpSpPr>
        <p:grpSp>
          <p:nvGrpSpPr>
            <p:cNvPr id="2189" name="Google Shape;2189;p231"/>
            <p:cNvGrpSpPr/>
            <p:nvPr/>
          </p:nvGrpSpPr>
          <p:grpSpPr>
            <a:xfrm>
              <a:off x="0" y="-241102"/>
              <a:ext cx="4114294" cy="4355775"/>
              <a:chOff x="0" y="-47625"/>
              <a:chExt cx="812700" cy="860400"/>
            </a:xfrm>
          </p:grpSpPr>
          <p:sp>
            <p:nvSpPr>
              <p:cNvPr id="2190" name="Google Shape;2190;p231"/>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91" name="Google Shape;2191;p231"/>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92" name="Google Shape;2192;p231"/>
            <p:cNvSpPr/>
            <p:nvPr/>
          </p:nvSpPr>
          <p:spPr>
            <a:xfrm>
              <a:off x="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6">
                <a:alphaModFix/>
              </a:blip>
              <a:stretch>
                <a:fillRect b="0" l="0" r="0" t="0"/>
              </a:stretch>
            </a:blipFill>
            <a:ln>
              <a:noFill/>
            </a:ln>
          </p:spPr>
        </p:sp>
      </p:grpSp>
      <p:grpSp>
        <p:nvGrpSpPr>
          <p:cNvPr id="2193" name="Google Shape;2193;p231"/>
          <p:cNvGrpSpPr/>
          <p:nvPr/>
        </p:nvGrpSpPr>
        <p:grpSpPr>
          <a:xfrm>
            <a:off x="7225480" y="1477100"/>
            <a:ext cx="1542860" cy="1633416"/>
            <a:chOff x="0" y="-241102"/>
            <a:chExt cx="4114294" cy="4355775"/>
          </a:xfrm>
        </p:grpSpPr>
        <p:grpSp>
          <p:nvGrpSpPr>
            <p:cNvPr id="2194" name="Google Shape;2194;p231"/>
            <p:cNvGrpSpPr/>
            <p:nvPr/>
          </p:nvGrpSpPr>
          <p:grpSpPr>
            <a:xfrm>
              <a:off x="0" y="-241102"/>
              <a:ext cx="4114294" cy="4355775"/>
              <a:chOff x="0" y="-47625"/>
              <a:chExt cx="812700" cy="860400"/>
            </a:xfrm>
          </p:grpSpPr>
          <p:sp>
            <p:nvSpPr>
              <p:cNvPr id="2195" name="Google Shape;2195;p231"/>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2196" name="Google Shape;2196;p231"/>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97" name="Google Shape;2197;p231"/>
            <p:cNvSpPr/>
            <p:nvPr/>
          </p:nvSpPr>
          <p:spPr>
            <a:xfrm>
              <a:off x="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6">
                <a:alphaModFix/>
              </a:blip>
              <a:stretch>
                <a:fillRect b="0" l="0" r="0" t="0"/>
              </a:stretch>
            </a:blipFill>
            <a:ln>
              <a:noFill/>
            </a:ln>
          </p:spPr>
        </p:sp>
      </p:grpSp>
      <p:grpSp>
        <p:nvGrpSpPr>
          <p:cNvPr id="2198" name="Google Shape;2198;p231"/>
          <p:cNvGrpSpPr/>
          <p:nvPr/>
        </p:nvGrpSpPr>
        <p:grpSpPr>
          <a:xfrm>
            <a:off x="0" y="3592297"/>
            <a:ext cx="9144300" cy="1633469"/>
            <a:chOff x="0" y="-47625"/>
            <a:chExt cx="4816592" cy="860400"/>
          </a:xfrm>
        </p:grpSpPr>
        <p:sp>
          <p:nvSpPr>
            <p:cNvPr id="2199" name="Google Shape;2199;p231"/>
            <p:cNvSpPr/>
            <p:nvPr/>
          </p:nvSpPr>
          <p:spPr>
            <a:xfrm>
              <a:off x="0" y="0"/>
              <a:ext cx="4816592" cy="769468"/>
            </a:xfrm>
            <a:custGeom>
              <a:rect b="b" l="l" r="r" t="t"/>
              <a:pathLst>
                <a:path extrusionOk="0" h="769468" w="4816592">
                  <a:moveTo>
                    <a:pt x="0" y="0"/>
                  </a:moveTo>
                  <a:lnTo>
                    <a:pt x="4816592" y="0"/>
                  </a:lnTo>
                  <a:lnTo>
                    <a:pt x="4816592" y="769468"/>
                  </a:lnTo>
                  <a:lnTo>
                    <a:pt x="0" y="769468"/>
                  </a:lnTo>
                  <a:close/>
                </a:path>
              </a:pathLst>
            </a:custGeom>
            <a:solidFill>
              <a:srgbClr val="74353B"/>
            </a:solidFill>
            <a:ln>
              <a:noFill/>
            </a:ln>
          </p:spPr>
        </p:sp>
        <p:sp>
          <p:nvSpPr>
            <p:cNvPr id="2200" name="Google Shape;2200;p231"/>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01" name="Google Shape;2201;p231"/>
          <p:cNvSpPr txBox="1"/>
          <p:nvPr/>
        </p:nvSpPr>
        <p:spPr>
          <a:xfrm>
            <a:off x="431872" y="2547675"/>
            <a:ext cx="2061300" cy="6849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 sz="1000">
                <a:solidFill>
                  <a:srgbClr val="8E211E"/>
                </a:solidFill>
                <a:latin typeface="Lato"/>
                <a:ea typeface="Lato"/>
                <a:cs typeface="Lato"/>
                <a:sym typeface="Lato"/>
              </a:rPr>
              <a:t>Hopefully this will be a working solution and all that we would need to edit would be the urls and the links to them between pages</a:t>
            </a:r>
            <a:endParaRPr sz="700"/>
          </a:p>
        </p:txBody>
      </p:sp>
      <p:sp>
        <p:nvSpPr>
          <p:cNvPr id="2202" name="Google Shape;2202;p231"/>
          <p:cNvSpPr txBox="1"/>
          <p:nvPr/>
        </p:nvSpPr>
        <p:spPr>
          <a:xfrm>
            <a:off x="636336" y="2178313"/>
            <a:ext cx="1652400" cy="231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 sz="1500">
                <a:solidFill>
                  <a:srgbClr val="8E211E"/>
                </a:solidFill>
                <a:latin typeface="Lato"/>
                <a:ea typeface="Lato"/>
                <a:cs typeface="Lato"/>
                <a:sym typeface="Lato"/>
              </a:rPr>
              <a:t>Easily Portable</a:t>
            </a:r>
            <a:endParaRPr sz="700"/>
          </a:p>
        </p:txBody>
      </p:sp>
      <p:sp>
        <p:nvSpPr>
          <p:cNvPr id="2203" name="Google Shape;2203;p231"/>
          <p:cNvSpPr txBox="1"/>
          <p:nvPr/>
        </p:nvSpPr>
        <p:spPr>
          <a:xfrm>
            <a:off x="3764688" y="830578"/>
            <a:ext cx="1652400" cy="5079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 sz="1000">
                <a:solidFill>
                  <a:srgbClr val="8E211E"/>
                </a:solidFill>
                <a:latin typeface="Lato"/>
                <a:ea typeface="Lato"/>
                <a:cs typeface="Lato"/>
                <a:sym typeface="Lato"/>
              </a:rPr>
              <a:t>Confirmed that users could log in via Google, then return seamlessly to a local page.</a:t>
            </a:r>
            <a:endParaRPr sz="700"/>
          </a:p>
        </p:txBody>
      </p:sp>
      <p:sp>
        <p:nvSpPr>
          <p:cNvPr id="2204" name="Google Shape;2204;p231"/>
          <p:cNvSpPr txBox="1"/>
          <p:nvPr/>
        </p:nvSpPr>
        <p:spPr>
          <a:xfrm>
            <a:off x="3481948" y="434125"/>
            <a:ext cx="2217900" cy="231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 sz="1500">
                <a:solidFill>
                  <a:srgbClr val="8E211E"/>
                </a:solidFill>
                <a:latin typeface="Lato"/>
                <a:ea typeface="Lato"/>
                <a:cs typeface="Lato"/>
                <a:sym typeface="Lato"/>
              </a:rPr>
              <a:t>Successful Sign-In Flow</a:t>
            </a:r>
            <a:endParaRPr sz="700"/>
          </a:p>
        </p:txBody>
      </p:sp>
      <p:sp>
        <p:nvSpPr>
          <p:cNvPr id="2205" name="Google Shape;2205;p231"/>
          <p:cNvSpPr txBox="1"/>
          <p:nvPr/>
        </p:nvSpPr>
        <p:spPr>
          <a:xfrm>
            <a:off x="6564319" y="2547663"/>
            <a:ext cx="1836900" cy="6849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 sz="1000">
                <a:solidFill>
                  <a:srgbClr val="8E211E"/>
                </a:solidFill>
                <a:latin typeface="Lato"/>
                <a:ea typeface="Lato"/>
                <a:cs typeface="Lato"/>
                <a:sym typeface="Lato"/>
              </a:rPr>
              <a:t>Built a minimal Django application with no legacy code, reducing complexity and hopefully easy to understand</a:t>
            </a:r>
            <a:endParaRPr sz="700"/>
          </a:p>
        </p:txBody>
      </p:sp>
      <p:sp>
        <p:nvSpPr>
          <p:cNvPr id="2206" name="Google Shape;2206;p231"/>
          <p:cNvSpPr txBox="1"/>
          <p:nvPr/>
        </p:nvSpPr>
        <p:spPr>
          <a:xfrm>
            <a:off x="6626267" y="2178325"/>
            <a:ext cx="1713000" cy="231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 sz="1500">
                <a:solidFill>
                  <a:srgbClr val="8E211E"/>
                </a:solidFill>
                <a:latin typeface="Lato"/>
                <a:ea typeface="Lato"/>
                <a:cs typeface="Lato"/>
                <a:sym typeface="Lato"/>
              </a:rPr>
              <a:t>Isolated Setup</a:t>
            </a:r>
            <a:endParaRPr sz="700"/>
          </a:p>
        </p:txBody>
      </p:sp>
      <p:sp>
        <p:nvSpPr>
          <p:cNvPr id="2207" name="Google Shape;2207;p231"/>
          <p:cNvSpPr txBox="1"/>
          <p:nvPr/>
        </p:nvSpPr>
        <p:spPr>
          <a:xfrm>
            <a:off x="3082835" y="3844716"/>
            <a:ext cx="2976900" cy="461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3000">
                <a:solidFill>
                  <a:srgbClr val="FFE3AB"/>
                </a:solidFill>
                <a:latin typeface="DM Serif Display"/>
                <a:ea typeface="DM Serif Display"/>
                <a:cs typeface="DM Serif Display"/>
                <a:sym typeface="DM Serif Display"/>
              </a:rPr>
              <a:t>Forged Anew</a:t>
            </a:r>
            <a:endParaRPr sz="700"/>
          </a:p>
        </p:txBody>
      </p:sp>
      <p:sp>
        <p:nvSpPr>
          <p:cNvPr id="2208" name="Google Shape;2208;p231"/>
          <p:cNvSpPr txBox="1"/>
          <p:nvPr/>
        </p:nvSpPr>
        <p:spPr>
          <a:xfrm>
            <a:off x="2221913" y="4352463"/>
            <a:ext cx="4698900" cy="609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 sz="1200">
                <a:solidFill>
                  <a:srgbClr val="FFE3AB"/>
                </a:solidFill>
                <a:latin typeface="Lato"/>
                <a:ea typeface="Lato"/>
                <a:cs typeface="Lato"/>
                <a:sym typeface="Lato"/>
              </a:rPr>
              <a:t>I constructed a separate Django project solely focused on implementing the updated Google Sign-In. In this controlled environment, I tested the new OAuth flow</a:t>
            </a:r>
            <a:endParaRPr sz="700"/>
          </a:p>
        </p:txBody>
      </p:sp>
      <p:sp>
        <p:nvSpPr>
          <p:cNvPr id="2209" name="Google Shape;2209;p231"/>
          <p:cNvSpPr/>
          <p:nvPr/>
        </p:nvSpPr>
        <p:spPr>
          <a:xfrm>
            <a:off x="18906" y="3682714"/>
            <a:ext cx="1443524" cy="1443524"/>
          </a:xfrm>
          <a:custGeom>
            <a:rect b="b" l="l" r="r" t="t"/>
            <a:pathLst>
              <a:path extrusionOk="0" h="2887047" w="2887047">
                <a:moveTo>
                  <a:pt x="0" y="0"/>
                </a:moveTo>
                <a:lnTo>
                  <a:pt x="2887047" y="0"/>
                </a:lnTo>
                <a:lnTo>
                  <a:pt x="2887047" y="2887047"/>
                </a:lnTo>
                <a:lnTo>
                  <a:pt x="0" y="2887047"/>
                </a:lnTo>
                <a:lnTo>
                  <a:pt x="0" y="0"/>
                </a:lnTo>
                <a:close/>
              </a:path>
            </a:pathLst>
          </a:custGeom>
          <a:blipFill rotWithShape="1">
            <a:blip r:embed="rId6">
              <a:alphaModFix/>
            </a:blip>
            <a:stretch>
              <a:fillRect b="0" l="0" r="0" t="0"/>
            </a:stretch>
          </a:blipFill>
          <a:ln>
            <a:noFill/>
          </a:ln>
        </p:spPr>
      </p:sp>
      <p:sp>
        <p:nvSpPr>
          <p:cNvPr id="2210" name="Google Shape;2210;p231"/>
          <p:cNvSpPr/>
          <p:nvPr/>
        </p:nvSpPr>
        <p:spPr>
          <a:xfrm>
            <a:off x="7680146" y="3699977"/>
            <a:ext cx="1443524" cy="1443524"/>
          </a:xfrm>
          <a:custGeom>
            <a:rect b="b" l="l" r="r" t="t"/>
            <a:pathLst>
              <a:path extrusionOk="0" h="2887047" w="2887047">
                <a:moveTo>
                  <a:pt x="0" y="0"/>
                </a:moveTo>
                <a:lnTo>
                  <a:pt x="2887047" y="0"/>
                </a:lnTo>
                <a:lnTo>
                  <a:pt x="2887047" y="2887047"/>
                </a:lnTo>
                <a:lnTo>
                  <a:pt x="0" y="2887047"/>
                </a:lnTo>
                <a:lnTo>
                  <a:pt x="0" y="0"/>
                </a:lnTo>
                <a:close/>
              </a:path>
            </a:pathLst>
          </a:custGeom>
          <a:blipFill rotWithShape="1">
            <a:blip r:embed="rId6">
              <a:alphaModFix/>
            </a:blip>
            <a:stretch>
              <a:fillRect b="0" l="0" r="0" t="0"/>
            </a:stretch>
          </a:blipFill>
          <a:ln>
            <a:noFill/>
          </a:ln>
        </p:spPr>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207"/>
                                        </p:tgtEl>
                                        <p:attrNameLst>
                                          <p:attrName>style.visibility</p:attrName>
                                        </p:attrNameLst>
                                      </p:cBhvr>
                                      <p:to>
                                        <p:strVal val="visible"/>
                                      </p:to>
                                    </p:set>
                                    <p:anim calcmode="lin" valueType="num">
                                      <p:cBhvr additive="base">
                                        <p:cTn dur="1000"/>
                                        <p:tgtEl>
                                          <p:spTgt spid="22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08"/>
                                        </p:tgtEl>
                                        <p:attrNameLst>
                                          <p:attrName>style.visibility</p:attrName>
                                        </p:attrNameLst>
                                      </p:cBhvr>
                                      <p:to>
                                        <p:strVal val="visible"/>
                                      </p:to>
                                    </p:set>
                                    <p:anim calcmode="lin" valueType="num">
                                      <p:cBhvr additive="base">
                                        <p:cTn dur="1000"/>
                                        <p:tgtEl>
                                          <p:spTgt spid="22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gtEl>
                                        <p:attrNameLst>
                                          <p:attrName>style.visibility</p:attrName>
                                        </p:attrNameLst>
                                      </p:cBhvr>
                                      <p:to>
                                        <p:strVal val="visible"/>
                                      </p:to>
                                    </p:set>
                                    <p:animEffect filter="fade" transition="in">
                                      <p:cBhvr>
                                        <p:cTn dur="100"/>
                                        <p:tgtEl>
                                          <p:spTgt spid="2181"/>
                                        </p:tgtEl>
                                      </p:cBhvr>
                                    </p:animEffect>
                                  </p:childTnLst>
                                </p:cTn>
                              </p:par>
                              <p:par>
                                <p:cTn fill="hold" nodeType="withEffect" presetClass="entr" presetID="23" presetSubtype="16">
                                  <p:stCondLst>
                                    <p:cond delay="0"/>
                                  </p:stCondLst>
                                  <p:childTnLst>
                                    <p:set>
                                      <p:cBhvr>
                                        <p:cTn dur="1" fill="hold">
                                          <p:stCondLst>
                                            <p:cond delay="0"/>
                                          </p:stCondLst>
                                        </p:cTn>
                                        <p:tgtEl>
                                          <p:spTgt spid="2201"/>
                                        </p:tgtEl>
                                        <p:attrNameLst>
                                          <p:attrName>style.visibility</p:attrName>
                                        </p:attrNameLst>
                                      </p:cBhvr>
                                      <p:to>
                                        <p:strVal val="visible"/>
                                      </p:to>
                                    </p:set>
                                    <p:anim calcmode="lin" valueType="num">
                                      <p:cBhvr additive="base">
                                        <p:cTn dur="100"/>
                                        <p:tgtEl>
                                          <p:spTgt spid="2201"/>
                                        </p:tgtEl>
                                        <p:attrNameLst>
                                          <p:attrName>ppt_w</p:attrName>
                                        </p:attrNameLst>
                                      </p:cBhvr>
                                      <p:tavLst>
                                        <p:tav fmla="" tm="0">
                                          <p:val>
                                            <p:strVal val="0"/>
                                          </p:val>
                                        </p:tav>
                                        <p:tav fmla="" tm="100000">
                                          <p:val>
                                            <p:strVal val="#ppt_w"/>
                                          </p:val>
                                        </p:tav>
                                      </p:tavLst>
                                    </p:anim>
                                    <p:anim calcmode="lin" valueType="num">
                                      <p:cBhvr additive="base">
                                        <p:cTn dur="100"/>
                                        <p:tgtEl>
                                          <p:spTgt spid="22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02"/>
                                        </p:tgtEl>
                                        <p:attrNameLst>
                                          <p:attrName>style.visibility</p:attrName>
                                        </p:attrNameLst>
                                      </p:cBhvr>
                                      <p:to>
                                        <p:strVal val="visible"/>
                                      </p:to>
                                    </p:set>
                                    <p:anim calcmode="lin" valueType="num">
                                      <p:cBhvr additive="base">
                                        <p:cTn dur="100"/>
                                        <p:tgtEl>
                                          <p:spTgt spid="2202"/>
                                        </p:tgtEl>
                                        <p:attrNameLst>
                                          <p:attrName>ppt_w</p:attrName>
                                        </p:attrNameLst>
                                      </p:cBhvr>
                                      <p:tavLst>
                                        <p:tav fmla="" tm="0">
                                          <p:val>
                                            <p:strVal val="0"/>
                                          </p:val>
                                        </p:tav>
                                        <p:tav fmla="" tm="100000">
                                          <p:val>
                                            <p:strVal val="#ppt_w"/>
                                          </p:val>
                                        </p:tav>
                                      </p:tavLst>
                                    </p:anim>
                                    <p:anim calcmode="lin" valueType="num">
                                      <p:cBhvr additive="base">
                                        <p:cTn dur="100"/>
                                        <p:tgtEl>
                                          <p:spTgt spid="220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100"/>
                                        <p:tgtEl>
                                          <p:spTgt spid="2180"/>
                                        </p:tgtEl>
                                      </p:cBhvr>
                                    </p:animEffect>
                                  </p:childTnLst>
                                </p:cTn>
                              </p:par>
                              <p:par>
                                <p:cTn fill="hold" nodeType="withEffect" presetClass="entr" presetID="23" presetSubtype="16">
                                  <p:stCondLst>
                                    <p:cond delay="0"/>
                                  </p:stCondLst>
                                  <p:childTnLst>
                                    <p:set>
                                      <p:cBhvr>
                                        <p:cTn dur="1" fill="hold">
                                          <p:stCondLst>
                                            <p:cond delay="0"/>
                                          </p:stCondLst>
                                        </p:cTn>
                                        <p:tgtEl>
                                          <p:spTgt spid="2203"/>
                                        </p:tgtEl>
                                        <p:attrNameLst>
                                          <p:attrName>style.visibility</p:attrName>
                                        </p:attrNameLst>
                                      </p:cBhvr>
                                      <p:to>
                                        <p:strVal val="visible"/>
                                      </p:to>
                                    </p:set>
                                    <p:anim calcmode="lin" valueType="num">
                                      <p:cBhvr additive="base">
                                        <p:cTn dur="100"/>
                                        <p:tgtEl>
                                          <p:spTgt spid="2203"/>
                                        </p:tgtEl>
                                        <p:attrNameLst>
                                          <p:attrName>ppt_w</p:attrName>
                                        </p:attrNameLst>
                                      </p:cBhvr>
                                      <p:tavLst>
                                        <p:tav fmla="" tm="0">
                                          <p:val>
                                            <p:strVal val="0"/>
                                          </p:val>
                                        </p:tav>
                                        <p:tav fmla="" tm="100000">
                                          <p:val>
                                            <p:strVal val="#ppt_w"/>
                                          </p:val>
                                        </p:tav>
                                      </p:tavLst>
                                    </p:anim>
                                    <p:anim calcmode="lin" valueType="num">
                                      <p:cBhvr additive="base">
                                        <p:cTn dur="100"/>
                                        <p:tgtEl>
                                          <p:spTgt spid="220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04"/>
                                        </p:tgtEl>
                                        <p:attrNameLst>
                                          <p:attrName>style.visibility</p:attrName>
                                        </p:attrNameLst>
                                      </p:cBhvr>
                                      <p:to>
                                        <p:strVal val="visible"/>
                                      </p:to>
                                    </p:set>
                                    <p:anim calcmode="lin" valueType="num">
                                      <p:cBhvr additive="base">
                                        <p:cTn dur="100"/>
                                        <p:tgtEl>
                                          <p:spTgt spid="2204"/>
                                        </p:tgtEl>
                                        <p:attrNameLst>
                                          <p:attrName>ppt_w</p:attrName>
                                        </p:attrNameLst>
                                      </p:cBhvr>
                                      <p:tavLst>
                                        <p:tav fmla="" tm="0">
                                          <p:val>
                                            <p:strVal val="0"/>
                                          </p:val>
                                        </p:tav>
                                        <p:tav fmla="" tm="100000">
                                          <p:val>
                                            <p:strVal val="#ppt_w"/>
                                          </p:val>
                                        </p:tav>
                                      </p:tavLst>
                                    </p:anim>
                                    <p:anim calcmode="lin" valueType="num">
                                      <p:cBhvr additive="base">
                                        <p:cTn dur="100"/>
                                        <p:tgtEl>
                                          <p:spTgt spid="220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100"/>
                                        <p:tgtEl>
                                          <p:spTgt spid="2179"/>
                                        </p:tgtEl>
                                      </p:cBhvr>
                                    </p:animEffect>
                                  </p:childTnLst>
                                </p:cTn>
                              </p:par>
                              <p:par>
                                <p:cTn fill="hold" nodeType="withEffect" presetClass="entr" presetID="23" presetSubtype="16">
                                  <p:stCondLst>
                                    <p:cond delay="0"/>
                                  </p:stCondLst>
                                  <p:childTnLst>
                                    <p:set>
                                      <p:cBhvr>
                                        <p:cTn dur="1" fill="hold">
                                          <p:stCondLst>
                                            <p:cond delay="0"/>
                                          </p:stCondLst>
                                        </p:cTn>
                                        <p:tgtEl>
                                          <p:spTgt spid="2205"/>
                                        </p:tgtEl>
                                        <p:attrNameLst>
                                          <p:attrName>style.visibility</p:attrName>
                                        </p:attrNameLst>
                                      </p:cBhvr>
                                      <p:to>
                                        <p:strVal val="visible"/>
                                      </p:to>
                                    </p:set>
                                    <p:anim calcmode="lin" valueType="num">
                                      <p:cBhvr additive="base">
                                        <p:cTn dur="100"/>
                                        <p:tgtEl>
                                          <p:spTgt spid="2205"/>
                                        </p:tgtEl>
                                        <p:attrNameLst>
                                          <p:attrName>ppt_w</p:attrName>
                                        </p:attrNameLst>
                                      </p:cBhvr>
                                      <p:tavLst>
                                        <p:tav fmla="" tm="0">
                                          <p:val>
                                            <p:strVal val="0"/>
                                          </p:val>
                                        </p:tav>
                                        <p:tav fmla="" tm="100000">
                                          <p:val>
                                            <p:strVal val="#ppt_w"/>
                                          </p:val>
                                        </p:tav>
                                      </p:tavLst>
                                    </p:anim>
                                    <p:anim calcmode="lin" valueType="num">
                                      <p:cBhvr additive="base">
                                        <p:cTn dur="100"/>
                                        <p:tgtEl>
                                          <p:spTgt spid="22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206"/>
                                        </p:tgtEl>
                                        <p:attrNameLst>
                                          <p:attrName>style.visibility</p:attrName>
                                        </p:attrNameLst>
                                      </p:cBhvr>
                                      <p:to>
                                        <p:strVal val="visible"/>
                                      </p:to>
                                    </p:set>
                                    <p:anim calcmode="lin" valueType="num">
                                      <p:cBhvr additive="base">
                                        <p:cTn dur="100"/>
                                        <p:tgtEl>
                                          <p:spTgt spid="2206"/>
                                        </p:tgtEl>
                                        <p:attrNameLst>
                                          <p:attrName>ppt_w</p:attrName>
                                        </p:attrNameLst>
                                      </p:cBhvr>
                                      <p:tavLst>
                                        <p:tav fmla="" tm="0">
                                          <p:val>
                                            <p:strVal val="0"/>
                                          </p:val>
                                        </p:tav>
                                        <p:tav fmla="" tm="100000">
                                          <p:val>
                                            <p:strVal val="#ppt_w"/>
                                          </p:val>
                                        </p:tav>
                                      </p:tavLst>
                                    </p:anim>
                                    <p:anim calcmode="lin" valueType="num">
                                      <p:cBhvr additive="base">
                                        <p:cTn dur="100"/>
                                        <p:tgtEl>
                                          <p:spTgt spid="22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53B"/>
        </a:solidFill>
      </p:bgPr>
    </p:bg>
    <p:spTree>
      <p:nvGrpSpPr>
        <p:cNvPr id="2214" name="Shape 2214"/>
        <p:cNvGrpSpPr/>
        <p:nvPr/>
      </p:nvGrpSpPr>
      <p:grpSpPr>
        <a:xfrm>
          <a:off x="0" y="0"/>
          <a:ext cx="0" cy="0"/>
          <a:chOff x="0" y="0"/>
          <a:chExt cx="0" cy="0"/>
        </a:xfrm>
      </p:grpSpPr>
      <p:sp>
        <p:nvSpPr>
          <p:cNvPr id="2215" name="Google Shape;2215;p232"/>
          <p:cNvSpPr/>
          <p:nvPr/>
        </p:nvSpPr>
        <p:spPr>
          <a:xfrm rot="5400000">
            <a:off x="573509" y="-2647407"/>
            <a:ext cx="7996971" cy="10205061"/>
          </a:xfrm>
          <a:custGeom>
            <a:rect b="b" l="l" r="r" t="t"/>
            <a:pathLst>
              <a:path extrusionOk="0" h="18811173" w="15835587">
                <a:moveTo>
                  <a:pt x="0" y="0"/>
                </a:moveTo>
                <a:lnTo>
                  <a:pt x="15835588" y="0"/>
                </a:lnTo>
                <a:lnTo>
                  <a:pt x="15835588" y="18811172"/>
                </a:lnTo>
                <a:lnTo>
                  <a:pt x="0" y="18811172"/>
                </a:lnTo>
                <a:lnTo>
                  <a:pt x="0" y="0"/>
                </a:lnTo>
                <a:close/>
              </a:path>
            </a:pathLst>
          </a:custGeom>
          <a:blipFill rotWithShape="1">
            <a:blip r:embed="rId3">
              <a:alphaModFix/>
            </a:blip>
            <a:stretch>
              <a:fillRect b="0" l="0" r="0" t="0"/>
            </a:stretch>
          </a:blipFill>
          <a:ln>
            <a:noFill/>
          </a:ln>
        </p:spPr>
      </p:sp>
      <p:sp>
        <p:nvSpPr>
          <p:cNvPr id="2216" name="Google Shape;2216;p232"/>
          <p:cNvSpPr/>
          <p:nvPr/>
        </p:nvSpPr>
        <p:spPr>
          <a:xfrm>
            <a:off x="6640065" y="347671"/>
            <a:ext cx="2385324" cy="4448158"/>
          </a:xfrm>
          <a:custGeom>
            <a:rect b="b" l="l" r="r" t="t"/>
            <a:pathLst>
              <a:path extrusionOk="0" h="8896315" w="4770649">
                <a:moveTo>
                  <a:pt x="0" y="0"/>
                </a:moveTo>
                <a:lnTo>
                  <a:pt x="4770649" y="0"/>
                </a:lnTo>
                <a:lnTo>
                  <a:pt x="4770649" y="8896314"/>
                </a:lnTo>
                <a:lnTo>
                  <a:pt x="0" y="8896314"/>
                </a:lnTo>
                <a:lnTo>
                  <a:pt x="0" y="0"/>
                </a:lnTo>
                <a:close/>
              </a:path>
            </a:pathLst>
          </a:custGeom>
          <a:blipFill rotWithShape="1">
            <a:blip r:embed="rId4">
              <a:alphaModFix/>
            </a:blip>
            <a:stretch>
              <a:fillRect b="0" l="0" r="0" t="0"/>
            </a:stretch>
          </a:blipFill>
          <a:ln>
            <a:noFill/>
          </a:ln>
        </p:spPr>
      </p:sp>
      <p:sp>
        <p:nvSpPr>
          <p:cNvPr id="2217" name="Google Shape;2217;p232"/>
          <p:cNvSpPr/>
          <p:nvPr/>
        </p:nvSpPr>
        <p:spPr>
          <a:xfrm flipH="1">
            <a:off x="186842" y="347671"/>
            <a:ext cx="2385325" cy="4448158"/>
          </a:xfrm>
          <a:custGeom>
            <a:rect b="b" l="l" r="r" t="t"/>
            <a:pathLst>
              <a:path extrusionOk="0" h="8896315" w="4770649">
                <a:moveTo>
                  <a:pt x="4770649" y="0"/>
                </a:moveTo>
                <a:lnTo>
                  <a:pt x="0" y="0"/>
                </a:lnTo>
                <a:lnTo>
                  <a:pt x="0" y="8896314"/>
                </a:lnTo>
                <a:lnTo>
                  <a:pt x="4770649" y="8896314"/>
                </a:lnTo>
                <a:lnTo>
                  <a:pt x="4770649" y="0"/>
                </a:lnTo>
                <a:close/>
              </a:path>
            </a:pathLst>
          </a:custGeom>
          <a:blipFill rotWithShape="1">
            <a:blip r:embed="rId4">
              <a:alphaModFix/>
            </a:blip>
            <a:stretch>
              <a:fillRect b="0" l="0" r="0" t="0"/>
            </a:stretch>
          </a:blipFill>
          <a:ln>
            <a:noFill/>
          </a:ln>
        </p:spPr>
      </p:sp>
      <p:sp>
        <p:nvSpPr>
          <p:cNvPr id="2218" name="Google Shape;2218;p232"/>
          <p:cNvSpPr txBox="1"/>
          <p:nvPr/>
        </p:nvSpPr>
        <p:spPr>
          <a:xfrm>
            <a:off x="2522657" y="2035634"/>
            <a:ext cx="4098900" cy="538800"/>
          </a:xfrm>
          <a:prstGeom prst="rect">
            <a:avLst/>
          </a:prstGeom>
          <a:noFill/>
          <a:ln>
            <a:noFill/>
          </a:ln>
        </p:spPr>
        <p:txBody>
          <a:bodyPr anchorCtr="0" anchor="t" bIns="0" lIns="0" spcFirstLastPara="1" rIns="0" wrap="square" tIns="0">
            <a:spAutoFit/>
          </a:bodyPr>
          <a:lstStyle/>
          <a:p>
            <a:pPr indent="0" lvl="0" marL="0" rtl="0" algn="ctr">
              <a:lnSpc>
                <a:spcPct val="120002"/>
              </a:lnSpc>
              <a:spcBef>
                <a:spcPts val="0"/>
              </a:spcBef>
              <a:spcAft>
                <a:spcPts val="0"/>
              </a:spcAft>
              <a:buSzPts val="600"/>
              <a:buNone/>
            </a:pPr>
            <a:r>
              <a:rPr lang="en" sz="3500">
                <a:solidFill>
                  <a:srgbClr val="FFE3AB"/>
                </a:solidFill>
                <a:latin typeface="DM Serif Display"/>
                <a:ea typeface="DM Serif Display"/>
                <a:cs typeface="DM Serif Display"/>
                <a:sym typeface="DM Serif Display"/>
              </a:rPr>
              <a:t>Saving the Realm</a:t>
            </a:r>
            <a:endParaRPr sz="3500">
              <a:solidFill>
                <a:srgbClr val="FFE3AB"/>
              </a:solidFill>
              <a:latin typeface="DM Serif Display"/>
              <a:ea typeface="DM Serif Display"/>
              <a:cs typeface="DM Serif Display"/>
              <a:sym typeface="DM Serif Display"/>
            </a:endParaRPr>
          </a:p>
        </p:txBody>
      </p:sp>
      <p:sp>
        <p:nvSpPr>
          <p:cNvPr id="2219" name="Google Shape;2219;p232"/>
          <p:cNvSpPr txBox="1"/>
          <p:nvPr/>
        </p:nvSpPr>
        <p:spPr>
          <a:xfrm>
            <a:off x="3245704" y="2794918"/>
            <a:ext cx="2652600" cy="12468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 sz="1200">
                <a:solidFill>
                  <a:srgbClr val="FFFFFF"/>
                </a:solidFill>
                <a:latin typeface="Lato"/>
                <a:ea typeface="Lato"/>
                <a:cs typeface="Lato"/>
                <a:sym typeface="Lato"/>
              </a:rPr>
              <a:t>The next phase involves isolating the functional authentication code into a portable “plug-in” by consolidating the /accounts directory and its essential files into a standalone folder/document</a:t>
            </a:r>
            <a:endParaRPr sz="700"/>
          </a:p>
        </p:txBody>
      </p:sp>
      <p:sp>
        <p:nvSpPr>
          <p:cNvPr id="2220" name="Google Shape;2220;p232"/>
          <p:cNvSpPr/>
          <p:nvPr/>
        </p:nvSpPr>
        <p:spPr>
          <a:xfrm>
            <a:off x="3966848" y="604831"/>
            <a:ext cx="1210304" cy="1210304"/>
          </a:xfrm>
          <a:custGeom>
            <a:rect b="b" l="l" r="r" t="t"/>
            <a:pathLst>
              <a:path extrusionOk="0" h="2420609" w="2420609">
                <a:moveTo>
                  <a:pt x="0" y="0"/>
                </a:moveTo>
                <a:lnTo>
                  <a:pt x="2420610" y="0"/>
                </a:lnTo>
                <a:lnTo>
                  <a:pt x="2420610" y="2420610"/>
                </a:lnTo>
                <a:lnTo>
                  <a:pt x="0" y="2420610"/>
                </a:lnTo>
                <a:lnTo>
                  <a:pt x="0" y="0"/>
                </a:lnTo>
                <a:close/>
              </a:path>
            </a:pathLst>
          </a:custGeom>
          <a:blipFill rotWithShape="1">
            <a:blip r:embed="rId5">
              <a:alphaModFix/>
            </a:blip>
            <a:stretch>
              <a:fillRect b="0" l="0" r="0" t="0"/>
            </a:stretch>
          </a:blipFill>
          <a:ln>
            <a:noFill/>
          </a:ln>
        </p:spPr>
      </p:sp>
      <p:pic>
        <p:nvPicPr>
          <p:cNvPr id="2221" name="Google Shape;2221;p232"/>
          <p:cNvPicPr preferRelativeResize="0"/>
          <p:nvPr/>
        </p:nvPicPr>
        <p:blipFill>
          <a:blip r:embed="rId6">
            <a:alphaModFix/>
          </a:blip>
          <a:stretch>
            <a:fillRect/>
          </a:stretch>
        </p:blipFill>
        <p:spPr>
          <a:xfrm>
            <a:off x="3875525" y="513499"/>
            <a:ext cx="1392963" cy="1392963"/>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219"/>
                                        </p:tgtEl>
                                        <p:attrNameLst>
                                          <p:attrName>style.visibility</p:attrName>
                                        </p:attrNameLst>
                                      </p:cBhvr>
                                      <p:to>
                                        <p:strVal val="visible"/>
                                      </p:to>
                                    </p:set>
                                    <p:anim calcmode="lin" valueType="num">
                                      <p:cBhvr additive="base">
                                        <p:cTn dur="1000"/>
                                        <p:tgtEl>
                                          <p:spTgt spid="22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18"/>
                                        </p:tgtEl>
                                        <p:attrNameLst>
                                          <p:attrName>style.visibility</p:attrName>
                                        </p:attrNameLst>
                                      </p:cBhvr>
                                      <p:to>
                                        <p:strVal val="visible"/>
                                      </p:to>
                                    </p:set>
                                    <p:anim calcmode="lin" valueType="num">
                                      <p:cBhvr additive="base">
                                        <p:cTn dur="1000"/>
                                        <p:tgtEl>
                                          <p:spTgt spid="221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217"/>
                                        </p:tgtEl>
                                        <p:attrNameLst>
                                          <p:attrName>style.visibility</p:attrName>
                                        </p:attrNameLst>
                                      </p:cBhvr>
                                      <p:to>
                                        <p:strVal val="visible"/>
                                      </p:to>
                                    </p:set>
                                    <p:anim calcmode="lin" valueType="num">
                                      <p:cBhvr additive="base">
                                        <p:cTn dur="5000"/>
                                        <p:tgtEl>
                                          <p:spTgt spid="22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16"/>
                                        </p:tgtEl>
                                        <p:attrNameLst>
                                          <p:attrName>style.visibility</p:attrName>
                                        </p:attrNameLst>
                                      </p:cBhvr>
                                      <p:to>
                                        <p:strVal val="visible"/>
                                      </p:to>
                                    </p:set>
                                    <p:anim calcmode="lin" valueType="num">
                                      <p:cBhvr additive="base">
                                        <p:cTn dur="5000"/>
                                        <p:tgtEl>
                                          <p:spTgt spid="22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221"/>
                                        </p:tgtEl>
                                        <p:attrNameLst>
                                          <p:attrName>style.visibility</p:attrName>
                                        </p:attrNameLst>
                                      </p:cBhvr>
                                      <p:to>
                                        <p:strVal val="visible"/>
                                      </p:to>
                                    </p:set>
                                    <p:anim calcmode="lin" valueType="num">
                                      <p:cBhvr additive="base">
                                        <p:cTn dur="5000"/>
                                        <p:tgtEl>
                                          <p:spTgt spid="22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20"/>
                                        </p:tgtEl>
                                        <p:attrNameLst>
                                          <p:attrName>style.visibility</p:attrName>
                                        </p:attrNameLst>
                                      </p:cBhvr>
                                      <p:to>
                                        <p:strVal val="visible"/>
                                      </p:to>
                                    </p:set>
                                    <p:anim calcmode="lin" valueType="num">
                                      <p:cBhvr additive="base">
                                        <p:cTn dur="5000"/>
                                        <p:tgtEl>
                                          <p:spTgt spid="22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233"/>
          <p:cNvSpPr txBox="1"/>
          <p:nvPr>
            <p:ph type="ctrTitle"/>
          </p:nvPr>
        </p:nvSpPr>
        <p:spPr>
          <a:xfrm>
            <a:off x="598100" y="1785297"/>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Final Presentation</a:t>
            </a:r>
            <a:endParaRPr>
              <a:solidFill>
                <a:schemeClr val="lt1"/>
              </a:solidFill>
            </a:endParaRPr>
          </a:p>
        </p:txBody>
      </p:sp>
      <p:sp>
        <p:nvSpPr>
          <p:cNvPr id="2227" name="Google Shape;2227;p23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Philip Wade</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216"/>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Paginating the Forums</a:t>
            </a:r>
            <a:endParaRPr/>
          </a:p>
        </p:txBody>
      </p:sp>
      <p:sp>
        <p:nvSpPr>
          <p:cNvPr id="1652" name="Google Shape;1652;p216"/>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Anthony Walsh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23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QA Team Goals</a:t>
            </a:r>
            <a:endParaRPr/>
          </a:p>
        </p:txBody>
      </p:sp>
      <p:sp>
        <p:nvSpPr>
          <p:cNvPr id="2233" name="Google Shape;2233;p234"/>
          <p:cNvSpPr txBox="1"/>
          <p:nvPr>
            <p:ph idx="1" type="body"/>
          </p:nvPr>
        </p:nvSpPr>
        <p:spPr>
          <a:xfrm>
            <a:off x="351975" y="1196775"/>
            <a:ext cx="8520600" cy="3397200"/>
          </a:xfrm>
          <a:prstGeom prst="rect">
            <a:avLst/>
          </a:prstGeom>
        </p:spPr>
        <p:txBody>
          <a:bodyPr anchorCtr="0" anchor="t" bIns="91425" lIns="91425" spcFirstLastPara="1" rIns="91425" wrap="square" tIns="91425">
            <a:normAutofit/>
          </a:bodyPr>
          <a:lstStyle/>
          <a:p>
            <a:pPr indent="-330200" lvl="0" marL="457200" rtl="0" algn="l">
              <a:lnSpc>
                <a:spcPct val="200000"/>
              </a:lnSpc>
              <a:spcBef>
                <a:spcPts val="0"/>
              </a:spcBef>
              <a:spcAft>
                <a:spcPts val="0"/>
              </a:spcAft>
              <a:buSzPts val="1600"/>
              <a:buChar char="●"/>
            </a:pPr>
            <a:r>
              <a:rPr lang="en" sz="1600"/>
              <a:t>Become familiar with the projects and the requirements for them</a:t>
            </a:r>
            <a:endParaRPr sz="1600"/>
          </a:p>
          <a:p>
            <a:pPr indent="-330200" lvl="0" marL="457200" rtl="0" algn="l">
              <a:lnSpc>
                <a:spcPct val="200000"/>
              </a:lnSpc>
              <a:spcBef>
                <a:spcPts val="0"/>
              </a:spcBef>
              <a:spcAft>
                <a:spcPts val="0"/>
              </a:spcAft>
              <a:buSzPts val="1600"/>
              <a:buChar char="●"/>
            </a:pPr>
            <a:r>
              <a:rPr lang="en" sz="1600"/>
              <a:t>Assess QA needs for both projects using previous documentation</a:t>
            </a:r>
            <a:endParaRPr sz="1600"/>
          </a:p>
          <a:p>
            <a:pPr indent="-330200" lvl="0" marL="457200" rtl="0" algn="l">
              <a:lnSpc>
                <a:spcPct val="200000"/>
              </a:lnSpc>
              <a:spcBef>
                <a:spcPts val="0"/>
              </a:spcBef>
              <a:spcAft>
                <a:spcPts val="0"/>
              </a:spcAft>
              <a:buSzPts val="1600"/>
              <a:buChar char="●"/>
            </a:pPr>
            <a:r>
              <a:rPr lang="en" sz="1600"/>
              <a:t>Read through documentation available in Google Drive</a:t>
            </a:r>
            <a:endParaRPr sz="1600"/>
          </a:p>
          <a:p>
            <a:pPr indent="-330200" lvl="0" marL="457200" rtl="0" algn="l">
              <a:lnSpc>
                <a:spcPct val="200000"/>
              </a:lnSpc>
              <a:spcBef>
                <a:spcPts val="0"/>
              </a:spcBef>
              <a:spcAft>
                <a:spcPts val="0"/>
              </a:spcAft>
              <a:buSzPts val="1600"/>
              <a:buChar char="●"/>
            </a:pPr>
            <a:r>
              <a:rPr lang="en" sz="1600"/>
              <a:t>Use Django tutorials to learn how to automate tests</a:t>
            </a:r>
            <a:endParaRPr sz="1600"/>
          </a:p>
          <a:p>
            <a:pPr indent="-330200" lvl="0" marL="457200" rtl="0" algn="l">
              <a:lnSpc>
                <a:spcPct val="200000"/>
              </a:lnSpc>
              <a:spcBef>
                <a:spcPts val="0"/>
              </a:spcBef>
              <a:spcAft>
                <a:spcPts val="0"/>
              </a:spcAft>
              <a:buSzPts val="1600"/>
              <a:buChar char="●"/>
            </a:pPr>
            <a:r>
              <a:rPr lang="en" sz="1600"/>
              <a:t>Create automated tests to ensure requirements are fulfilled</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23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Tests</a:t>
            </a:r>
            <a:endParaRPr/>
          </a:p>
        </p:txBody>
      </p:sp>
      <p:sp>
        <p:nvSpPr>
          <p:cNvPr id="2239" name="Google Shape;2239;p23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SzPts val="1700"/>
              <a:buChar char="●"/>
            </a:pPr>
            <a:r>
              <a:rPr lang="en" sz="1700"/>
              <a:t>Prioritized CCC tests first</a:t>
            </a:r>
            <a:endParaRPr sz="1700"/>
          </a:p>
          <a:p>
            <a:pPr indent="-336550" lvl="0" marL="457200" rtl="0" algn="l">
              <a:lnSpc>
                <a:spcPct val="200000"/>
              </a:lnSpc>
              <a:spcBef>
                <a:spcPts val="0"/>
              </a:spcBef>
              <a:spcAft>
                <a:spcPts val="0"/>
              </a:spcAft>
              <a:buSzPts val="1700"/>
              <a:buChar char="●"/>
            </a:pPr>
            <a:r>
              <a:rPr lang="en" sz="1700"/>
              <a:t>Created tests to ensure valid input is accepted and invalid input is rejected</a:t>
            </a:r>
            <a:endParaRPr sz="1700"/>
          </a:p>
          <a:p>
            <a:pPr indent="-336550" lvl="0" marL="457200" rtl="0" algn="l">
              <a:lnSpc>
                <a:spcPct val="200000"/>
              </a:lnSpc>
              <a:spcBef>
                <a:spcPts val="0"/>
              </a:spcBef>
              <a:spcAft>
                <a:spcPts val="0"/>
              </a:spcAft>
              <a:buSzPts val="1700"/>
              <a:buChar char="●"/>
            </a:pPr>
            <a:r>
              <a:rPr lang="en" sz="1700"/>
              <a:t>Wrote to test that a MessageForm with valid data is accepted</a:t>
            </a:r>
            <a:endParaRPr sz="1700"/>
          </a:p>
          <a:p>
            <a:pPr indent="-336550" lvl="0" marL="457200" rtl="0" algn="l">
              <a:lnSpc>
                <a:spcPct val="200000"/>
              </a:lnSpc>
              <a:spcBef>
                <a:spcPts val="0"/>
              </a:spcBef>
              <a:spcAft>
                <a:spcPts val="0"/>
              </a:spcAft>
              <a:buSzPts val="1700"/>
              <a:buChar char="●"/>
            </a:pPr>
            <a:r>
              <a:rPr lang="en" sz="1700"/>
              <a:t>Also, a test to ensure invalid email formats are rejected</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236"/>
          <p:cNvSpPr txBox="1"/>
          <p:nvPr>
            <p:ph type="title"/>
          </p:nvPr>
        </p:nvSpPr>
        <p:spPr>
          <a:xfrm>
            <a:off x="311700" y="776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test_form_valid_data</a:t>
            </a:r>
            <a:endParaRPr sz="2300"/>
          </a:p>
        </p:txBody>
      </p:sp>
      <p:sp>
        <p:nvSpPr>
          <p:cNvPr id="2245" name="Google Shape;2245;p236"/>
          <p:cNvSpPr txBox="1"/>
          <p:nvPr>
            <p:ph idx="1" type="body"/>
          </p:nvPr>
        </p:nvSpPr>
        <p:spPr>
          <a:xfrm>
            <a:off x="210550" y="684875"/>
            <a:ext cx="3940800" cy="3904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class MessageFormTests(TestCase): </a:t>
            </a:r>
            <a:endParaRPr/>
          </a:p>
          <a:p>
            <a:pPr indent="457200" lvl="0" marL="0" rtl="0" algn="l">
              <a:spcBef>
                <a:spcPts val="1200"/>
              </a:spcBef>
              <a:spcAft>
                <a:spcPts val="0"/>
              </a:spcAft>
              <a:buNone/>
            </a:pPr>
            <a:r>
              <a:rPr lang="en"/>
              <a:t>def test_form_valid_data(self): </a:t>
            </a:r>
            <a:endParaRPr/>
          </a:p>
          <a:p>
            <a:pPr indent="457200" lvl="0" marL="0" rtl="0" algn="l">
              <a:spcBef>
                <a:spcPts val="1200"/>
              </a:spcBef>
              <a:spcAft>
                <a:spcPts val="0"/>
              </a:spcAft>
              <a:buNone/>
            </a:pPr>
            <a:r>
              <a:rPr lang="en"/>
              <a:t># Test form with valid data </a:t>
            </a:r>
            <a:endParaRPr/>
          </a:p>
          <a:p>
            <a:pPr indent="457200" lvl="0" marL="0" rtl="0" algn="l">
              <a:spcBef>
                <a:spcPts val="1200"/>
              </a:spcBef>
              <a:spcAft>
                <a:spcPts val="0"/>
              </a:spcAft>
              <a:buNone/>
            </a:pPr>
            <a:r>
              <a:rPr lang="en"/>
              <a:t>form_data = { </a:t>
            </a:r>
            <a:endParaRPr/>
          </a:p>
          <a:p>
            <a:pPr indent="457200" lvl="0" marL="457200" rtl="0" algn="l">
              <a:spcBef>
                <a:spcPts val="1200"/>
              </a:spcBef>
              <a:spcAft>
                <a:spcPts val="0"/>
              </a:spcAft>
              <a:buNone/>
            </a:pPr>
            <a:r>
              <a:rPr lang="en"/>
              <a:t>'sender': 'Student Test',</a:t>
            </a:r>
            <a:endParaRPr/>
          </a:p>
          <a:p>
            <a:pPr indent="457200" lvl="0" marL="457200" rtl="0" algn="l">
              <a:spcBef>
                <a:spcPts val="1200"/>
              </a:spcBef>
              <a:spcAft>
                <a:spcPts val="0"/>
              </a:spcAft>
              <a:buNone/>
            </a:pPr>
            <a:r>
              <a:rPr lang="en"/>
              <a:t> 'email': 'student@example.com',</a:t>
            </a:r>
            <a:endParaRPr/>
          </a:p>
          <a:p>
            <a:pPr indent="457200" lvl="0" marL="457200" rtl="0" algn="l">
              <a:spcBef>
                <a:spcPts val="1200"/>
              </a:spcBef>
              <a:spcAft>
                <a:spcPts val="0"/>
              </a:spcAft>
              <a:buNone/>
            </a:pPr>
            <a:r>
              <a:rPr lang="en"/>
              <a:t> 'subject': 'Test Test',</a:t>
            </a:r>
            <a:endParaRPr/>
          </a:p>
          <a:p>
            <a:pPr indent="457200" lvl="0" marL="457200" rtl="0" algn="l">
              <a:spcBef>
                <a:spcPts val="1200"/>
              </a:spcBef>
              <a:spcAft>
                <a:spcPts val="0"/>
              </a:spcAft>
              <a:buNone/>
            </a:pPr>
            <a:r>
              <a:rPr lang="en"/>
              <a:t> 'message': 'This is a Test.'</a:t>
            </a:r>
            <a:endParaRPr/>
          </a:p>
          <a:p>
            <a:pPr indent="457200" lvl="0" marL="457200" rtl="0" algn="l">
              <a:spcBef>
                <a:spcPts val="1200"/>
              </a:spcBef>
              <a:spcAft>
                <a:spcPts val="0"/>
              </a:spcAft>
              <a:buNone/>
            </a:pPr>
            <a:r>
              <a:rPr lang="en"/>
              <a:t> }</a:t>
            </a:r>
            <a:endParaRPr/>
          </a:p>
          <a:p>
            <a:pPr indent="457200" lvl="0" marL="457200" rtl="0" algn="l">
              <a:spcBef>
                <a:spcPts val="1200"/>
              </a:spcBef>
              <a:spcAft>
                <a:spcPts val="0"/>
              </a:spcAft>
              <a:buNone/>
            </a:pPr>
            <a:r>
              <a:rPr lang="en"/>
              <a:t> form = MessageForm(data=form_data)</a:t>
            </a:r>
            <a:endParaRPr/>
          </a:p>
          <a:p>
            <a:pPr indent="457200" lvl="0" marL="457200" rtl="0" algn="l">
              <a:spcBef>
                <a:spcPts val="1200"/>
              </a:spcBef>
              <a:spcAft>
                <a:spcPts val="1200"/>
              </a:spcAft>
              <a:buNone/>
            </a:pPr>
            <a:r>
              <a:rPr lang="en"/>
              <a:t> self.assertTrue(form.is_valid())</a:t>
            </a:r>
            <a:endParaRPr/>
          </a:p>
        </p:txBody>
      </p:sp>
      <p:sp>
        <p:nvSpPr>
          <p:cNvPr id="2246" name="Google Shape;2246;p236"/>
          <p:cNvSpPr txBox="1"/>
          <p:nvPr/>
        </p:nvSpPr>
        <p:spPr>
          <a:xfrm>
            <a:off x="4927100" y="764975"/>
            <a:ext cx="3975900" cy="3744300"/>
          </a:xfrm>
          <a:prstGeom prst="rect">
            <a:avLst/>
          </a:prstGeom>
          <a:noFill/>
          <a:ln>
            <a:noFill/>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The test ensures that MessageForm properly accepts valid input</a:t>
            </a:r>
            <a:endParaRPr sz="1700">
              <a:solidFill>
                <a:schemeClr val="lt1"/>
              </a:solidFill>
              <a:latin typeface="Lato"/>
              <a:ea typeface="Lato"/>
              <a:cs typeface="Lato"/>
              <a:sym typeface="Lato"/>
            </a:endParaRPr>
          </a:p>
          <a:p>
            <a:pPr indent="-336550" lvl="0" marL="457200" rtl="0" algn="l">
              <a:lnSpc>
                <a:spcPct val="200000"/>
              </a:lnSpc>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Test guarantees the form behaves as expected when users provide good input</a:t>
            </a:r>
            <a:endParaRPr sz="1700">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237"/>
          <p:cNvSpPr txBox="1"/>
          <p:nvPr>
            <p:ph type="title"/>
          </p:nvPr>
        </p:nvSpPr>
        <p:spPr>
          <a:xfrm>
            <a:off x="311700" y="109150"/>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2300"/>
              <a:t>test_form_invalid_email</a:t>
            </a:r>
            <a:endParaRPr sz="3500"/>
          </a:p>
        </p:txBody>
      </p:sp>
      <p:sp>
        <p:nvSpPr>
          <p:cNvPr id="2252" name="Google Shape;2252;p237"/>
          <p:cNvSpPr txBox="1"/>
          <p:nvPr>
            <p:ph idx="1" type="body"/>
          </p:nvPr>
        </p:nvSpPr>
        <p:spPr>
          <a:xfrm>
            <a:off x="311700" y="722350"/>
            <a:ext cx="4260300" cy="3846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def test_form_invalid_email(self):</a:t>
            </a:r>
            <a:endParaRPr/>
          </a:p>
          <a:p>
            <a:pPr indent="0" lvl="0" marL="0" rtl="0" algn="l">
              <a:spcBef>
                <a:spcPts val="1200"/>
              </a:spcBef>
              <a:spcAft>
                <a:spcPts val="0"/>
              </a:spcAft>
              <a:buNone/>
            </a:pPr>
            <a:r>
              <a:rPr lang="en"/>
              <a:t>        # Test form with invalid email</a:t>
            </a:r>
            <a:endParaRPr/>
          </a:p>
          <a:p>
            <a:pPr indent="0" lvl="0" marL="0" rtl="0" algn="l">
              <a:spcBef>
                <a:spcPts val="1200"/>
              </a:spcBef>
              <a:spcAft>
                <a:spcPts val="0"/>
              </a:spcAft>
              <a:buNone/>
            </a:pPr>
            <a:r>
              <a:rPr lang="en"/>
              <a:t>        form_data = {</a:t>
            </a:r>
            <a:endParaRPr/>
          </a:p>
          <a:p>
            <a:pPr indent="0" lvl="0" marL="0" rtl="0" algn="l">
              <a:spcBef>
                <a:spcPts val="1200"/>
              </a:spcBef>
              <a:spcAft>
                <a:spcPts val="0"/>
              </a:spcAft>
              <a:buNone/>
            </a:pPr>
            <a:r>
              <a:rPr lang="en"/>
              <a:t>            'sender': </a:t>
            </a:r>
            <a:r>
              <a:rPr lang="en"/>
              <a:t>'Student Test</a:t>
            </a:r>
            <a:r>
              <a:rPr lang="en"/>
              <a:t>',</a:t>
            </a:r>
            <a:endParaRPr/>
          </a:p>
          <a:p>
            <a:pPr indent="0" lvl="0" marL="0" rtl="0" algn="l">
              <a:spcBef>
                <a:spcPts val="1200"/>
              </a:spcBef>
              <a:spcAft>
                <a:spcPts val="0"/>
              </a:spcAft>
              <a:buNone/>
            </a:pPr>
            <a:r>
              <a:rPr lang="en"/>
              <a:t>            'email': 'invalid-email',  # Invalid email format</a:t>
            </a:r>
            <a:endParaRPr/>
          </a:p>
          <a:p>
            <a:pPr indent="0" lvl="0" marL="0" rtl="0" algn="l">
              <a:spcBef>
                <a:spcPts val="1200"/>
              </a:spcBef>
              <a:spcAft>
                <a:spcPts val="0"/>
              </a:spcAft>
              <a:buNone/>
            </a:pPr>
            <a:r>
              <a:rPr lang="en"/>
              <a:t>            'subject': 'Test',</a:t>
            </a:r>
            <a:endParaRPr/>
          </a:p>
          <a:p>
            <a:pPr indent="0" lvl="0" marL="0" rtl="0" algn="l">
              <a:spcBef>
                <a:spcPts val="1200"/>
              </a:spcBef>
              <a:spcAft>
                <a:spcPts val="0"/>
              </a:spcAft>
              <a:buNone/>
            </a:pPr>
            <a:r>
              <a:rPr lang="en"/>
              <a:t>            'message': 'Test'</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form = MessageForm(data=form_data)</a:t>
            </a:r>
            <a:endParaRPr/>
          </a:p>
          <a:p>
            <a:pPr indent="0" lvl="0" marL="0" rtl="0" algn="l">
              <a:spcBef>
                <a:spcPts val="1200"/>
              </a:spcBef>
              <a:spcAft>
                <a:spcPts val="0"/>
              </a:spcAft>
              <a:buNone/>
            </a:pPr>
            <a:r>
              <a:rPr lang="en"/>
              <a:t>        self.assertFalse(form.is_valid())</a:t>
            </a:r>
            <a:endParaRPr/>
          </a:p>
          <a:p>
            <a:pPr indent="0" lvl="0" marL="0" rtl="0" algn="l">
              <a:spcBef>
                <a:spcPts val="1200"/>
              </a:spcBef>
              <a:spcAft>
                <a:spcPts val="1200"/>
              </a:spcAft>
              <a:buNone/>
            </a:pPr>
            <a:r>
              <a:rPr lang="en"/>
              <a:t>        self.assertIn('email', form.errors)</a:t>
            </a:r>
            <a:endParaRPr/>
          </a:p>
        </p:txBody>
      </p:sp>
      <p:sp>
        <p:nvSpPr>
          <p:cNvPr id="2253" name="Google Shape;2253;p237"/>
          <p:cNvSpPr txBox="1"/>
          <p:nvPr/>
        </p:nvSpPr>
        <p:spPr>
          <a:xfrm>
            <a:off x="5008150" y="606600"/>
            <a:ext cx="3750000" cy="4085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The test ensures our form validates email input properly</a:t>
            </a:r>
            <a:endParaRPr sz="1800">
              <a:solidFill>
                <a:schemeClr val="lt1"/>
              </a:solidFill>
              <a:latin typeface="Lato"/>
              <a:ea typeface="Lato"/>
              <a:cs typeface="Lato"/>
              <a:sym typeface="Lato"/>
            </a:endParaRPr>
          </a:p>
          <a:p>
            <a:pPr indent="-342900" lvl="0" marL="457200" rtl="0" algn="l">
              <a:lnSpc>
                <a:spcPct val="150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Invalid email formats are rejected</a:t>
            </a:r>
            <a:endParaRPr sz="1800">
              <a:solidFill>
                <a:schemeClr val="lt1"/>
              </a:solidFill>
              <a:latin typeface="Lato"/>
              <a:ea typeface="Lato"/>
              <a:cs typeface="Lato"/>
              <a:sym typeface="Lato"/>
            </a:endParaRPr>
          </a:p>
          <a:p>
            <a:pPr indent="-342900" lvl="0" marL="457200" rtl="0" algn="l">
              <a:lnSpc>
                <a:spcPct val="150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The form reports an error specifically for the email field</a:t>
            </a:r>
            <a:endParaRPr sz="1800">
              <a:solidFill>
                <a:schemeClr val="lt1"/>
              </a:solidFill>
              <a:latin typeface="Lato"/>
              <a:ea typeface="Lato"/>
              <a:cs typeface="Lato"/>
              <a:sym typeface="Lato"/>
            </a:endParaRPr>
          </a:p>
          <a:p>
            <a:pPr indent="-342900" lvl="0" marL="457200" rtl="0" algn="l">
              <a:lnSpc>
                <a:spcPct val="150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Guarantees that form validation works as it should for email fields</a:t>
            </a:r>
            <a:endParaRPr sz="18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238"/>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 Tests</a:t>
            </a:r>
            <a:endParaRPr/>
          </a:p>
        </p:txBody>
      </p:sp>
      <p:sp>
        <p:nvSpPr>
          <p:cNvPr id="2259" name="Google Shape;2259;p23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30200" lvl="0" marL="457200" rtl="0" algn="l">
              <a:lnSpc>
                <a:spcPct val="200000"/>
              </a:lnSpc>
              <a:spcBef>
                <a:spcPts val="0"/>
              </a:spcBef>
              <a:spcAft>
                <a:spcPts val="0"/>
              </a:spcAft>
              <a:buSzPts val="1600"/>
              <a:buChar char="●"/>
            </a:pPr>
            <a:r>
              <a:rPr lang="en" sz="1600"/>
              <a:t>Other tests written include:</a:t>
            </a:r>
            <a:endParaRPr sz="1600"/>
          </a:p>
          <a:p>
            <a:pPr indent="-317500" lvl="1" marL="914400" rtl="0" algn="l">
              <a:lnSpc>
                <a:spcPct val="200000"/>
              </a:lnSpc>
              <a:spcBef>
                <a:spcPts val="0"/>
              </a:spcBef>
              <a:spcAft>
                <a:spcPts val="0"/>
              </a:spcAft>
              <a:buSzPts val="1400"/>
              <a:buChar char="○"/>
            </a:pPr>
            <a:r>
              <a:rPr lang="en" sz="1400"/>
              <a:t>Creating a Message instance</a:t>
            </a:r>
            <a:endParaRPr sz="1400"/>
          </a:p>
          <a:p>
            <a:pPr indent="-317500" lvl="1" marL="914400" rtl="0" algn="l">
              <a:lnSpc>
                <a:spcPct val="200000"/>
              </a:lnSpc>
              <a:spcBef>
                <a:spcPts val="0"/>
              </a:spcBef>
              <a:spcAft>
                <a:spcPts val="0"/>
              </a:spcAft>
              <a:buSzPts val="1400"/>
              <a:buChar char="○"/>
            </a:pPr>
            <a:r>
              <a:rPr lang="en" sz="1400"/>
              <a:t>Testing methods</a:t>
            </a:r>
            <a:endParaRPr sz="1400"/>
          </a:p>
          <a:p>
            <a:pPr indent="-317500" lvl="1" marL="914400" rtl="0" algn="l">
              <a:lnSpc>
                <a:spcPct val="200000"/>
              </a:lnSpc>
              <a:spcBef>
                <a:spcPts val="0"/>
              </a:spcBef>
              <a:spcAft>
                <a:spcPts val="0"/>
              </a:spcAft>
              <a:buSzPts val="1400"/>
              <a:buChar char="○"/>
            </a:pPr>
            <a:r>
              <a:rPr lang="en" sz="1400"/>
              <a:t>Test that widgets have the correct placeholder text</a:t>
            </a:r>
            <a:endParaRPr sz="1400"/>
          </a:p>
          <a:p>
            <a:pPr indent="-330200" lvl="0" marL="457200" rtl="0" algn="l">
              <a:lnSpc>
                <a:spcPct val="200000"/>
              </a:lnSpc>
              <a:spcBef>
                <a:spcPts val="0"/>
              </a:spcBef>
              <a:spcAft>
                <a:spcPts val="0"/>
              </a:spcAft>
              <a:buSzPts val="1600"/>
              <a:buChar char="●"/>
            </a:pPr>
            <a:r>
              <a:rPr lang="en" sz="1600"/>
              <a:t>These verify that the input from the end user is only accepted when it is formatted properly.</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239"/>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Documentation</a:t>
            </a:r>
            <a:endParaRPr/>
          </a:p>
        </p:txBody>
      </p:sp>
      <p:sp>
        <p:nvSpPr>
          <p:cNvPr id="2265" name="Google Shape;2265;p23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36550" lvl="0" marL="457200" rtl="0" algn="l">
              <a:lnSpc>
                <a:spcPct val="200000"/>
              </a:lnSpc>
              <a:spcBef>
                <a:spcPts val="0"/>
              </a:spcBef>
              <a:spcAft>
                <a:spcPts val="0"/>
              </a:spcAft>
              <a:buSzPts val="1700"/>
              <a:buChar char="●"/>
            </a:pPr>
            <a:r>
              <a:rPr lang="en" sz="1700"/>
              <a:t>Proper documentation is key to the longevity and </a:t>
            </a:r>
            <a:r>
              <a:rPr lang="en" sz="1700"/>
              <a:t>transferability</a:t>
            </a:r>
            <a:r>
              <a:rPr lang="en" sz="1700"/>
              <a:t> of both projects</a:t>
            </a:r>
            <a:endParaRPr sz="1700"/>
          </a:p>
          <a:p>
            <a:pPr indent="-336550" lvl="0" marL="457200" rtl="0" algn="l">
              <a:lnSpc>
                <a:spcPct val="200000"/>
              </a:lnSpc>
              <a:spcBef>
                <a:spcPts val="0"/>
              </a:spcBef>
              <a:spcAft>
                <a:spcPts val="0"/>
              </a:spcAft>
              <a:buSzPts val="1700"/>
              <a:buChar char="●"/>
            </a:pPr>
            <a:r>
              <a:rPr lang="en" sz="1700"/>
              <a:t>Created the “QA Fall 24 Test Log” for myself and team members to document and comment on tests created</a:t>
            </a:r>
            <a:endParaRPr sz="1700"/>
          </a:p>
          <a:p>
            <a:pPr indent="-336550" lvl="0" marL="457200" rtl="0" algn="l">
              <a:lnSpc>
                <a:spcPct val="200000"/>
              </a:lnSpc>
              <a:spcBef>
                <a:spcPts val="0"/>
              </a:spcBef>
              <a:spcAft>
                <a:spcPts val="0"/>
              </a:spcAft>
              <a:buSzPts val="1700"/>
              <a:buChar char="●"/>
            </a:pPr>
            <a:r>
              <a:rPr lang="en" sz="1700"/>
              <a:t>Sheet includes guidelines for documenting tests</a:t>
            </a:r>
            <a:endParaRPr sz="1700"/>
          </a:p>
          <a:p>
            <a:pPr indent="-336550" lvl="0" marL="457200" rtl="0" algn="l">
              <a:lnSpc>
                <a:spcPct val="200000"/>
              </a:lnSpc>
              <a:spcBef>
                <a:spcPts val="0"/>
              </a:spcBef>
              <a:spcAft>
                <a:spcPts val="0"/>
              </a:spcAft>
              <a:buSzPts val="1700"/>
              <a:buChar char="●"/>
            </a:pPr>
            <a:r>
              <a:rPr lang="en" sz="1700"/>
              <a:t>Guidelines are intended to identify and allow a collaborative space for testers and developers</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240"/>
          <p:cNvSpPr txBox="1"/>
          <p:nvPr>
            <p:ph type="title"/>
          </p:nvPr>
        </p:nvSpPr>
        <p:spPr>
          <a:xfrm>
            <a:off x="5394150" y="409950"/>
            <a:ext cx="34884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Guidelines</a:t>
            </a:r>
            <a:endParaRPr/>
          </a:p>
        </p:txBody>
      </p:sp>
      <p:sp>
        <p:nvSpPr>
          <p:cNvPr id="2271" name="Google Shape;2271;p240"/>
          <p:cNvSpPr txBox="1"/>
          <p:nvPr>
            <p:ph idx="1" type="body"/>
          </p:nvPr>
        </p:nvSpPr>
        <p:spPr>
          <a:xfrm>
            <a:off x="5293900" y="1171600"/>
            <a:ext cx="3538500" cy="33972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Included on the first page of the Test Log</a:t>
            </a:r>
            <a:endParaRPr sz="1400"/>
          </a:p>
          <a:p>
            <a:pPr indent="-317500" lvl="0" marL="457200" rtl="0" algn="l">
              <a:lnSpc>
                <a:spcPct val="200000"/>
              </a:lnSpc>
              <a:spcBef>
                <a:spcPts val="0"/>
              </a:spcBef>
              <a:spcAft>
                <a:spcPts val="0"/>
              </a:spcAft>
              <a:buSzPts val="1400"/>
              <a:buChar char="●"/>
            </a:pPr>
            <a:r>
              <a:rPr lang="en" sz="1400"/>
              <a:t>Ensures tests are trackable and do not get lost in the tests.py class</a:t>
            </a:r>
            <a:endParaRPr sz="1400"/>
          </a:p>
          <a:p>
            <a:pPr indent="-317500" lvl="0" marL="457200" rtl="0" algn="l">
              <a:lnSpc>
                <a:spcPct val="200000"/>
              </a:lnSpc>
              <a:spcBef>
                <a:spcPts val="0"/>
              </a:spcBef>
              <a:spcAft>
                <a:spcPts val="0"/>
              </a:spcAft>
              <a:buSzPts val="1400"/>
              <a:buChar char="●"/>
            </a:pPr>
            <a:r>
              <a:rPr lang="en" sz="1400"/>
              <a:t>Labeling tests as “volatile” allows others to understand which tests may require updates as the project progresses</a:t>
            </a:r>
            <a:endParaRPr sz="1400"/>
          </a:p>
        </p:txBody>
      </p:sp>
      <p:sp>
        <p:nvSpPr>
          <p:cNvPr id="2272" name="Google Shape;2272;p240"/>
          <p:cNvSpPr txBox="1"/>
          <p:nvPr/>
        </p:nvSpPr>
        <p:spPr>
          <a:xfrm>
            <a:off x="180475" y="210550"/>
            <a:ext cx="5113500" cy="46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Test Log</a:t>
            </a:r>
            <a:endParaRPr sz="1100">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This document will contain tests written for the CCC Site project. It will include the following:</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Test Title</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Test Number</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Test Version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Test Classification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Test Author</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Test Purpose</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Date Ran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Test Result</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Tester Notes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Space for comments</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Please create a new test version if a test is edited/updated. This will allow us to track any and all changes to tests. Any changes to another tester's documentation should be approved beforehand, or at the very least a comment left about the changes made.</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If/when leaving a comment please include your name and the date that the comment was created.</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0" lvl="0" marL="0" rtl="0" algn="l">
              <a:spcBef>
                <a:spcPts val="0"/>
              </a:spcBef>
              <a:spcAft>
                <a:spcPts val="0"/>
              </a:spcAft>
              <a:buNone/>
            </a:pPr>
            <a:r>
              <a:rPr lang="en" sz="1100">
                <a:solidFill>
                  <a:schemeClr val="lt1"/>
                </a:solidFill>
                <a:latin typeface="Lato"/>
                <a:ea typeface="Lato"/>
                <a:cs typeface="Lato"/>
                <a:sym typeface="Lato"/>
              </a:rPr>
              <a:t>Note: While all tests are subject to requiring updates, those labeled “volatile” test areas that cover requirements that are more likely to change as the project moves forward.</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41"/>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 Example</a:t>
            </a:r>
            <a:endParaRPr/>
          </a:p>
        </p:txBody>
      </p:sp>
      <p:sp>
        <p:nvSpPr>
          <p:cNvPr id="2278" name="Google Shape;2278;p24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Title: test_form_invalid_email</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Number: CCC_005</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Version: 01</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Classification: Volatile</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Author: Philip Wade</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Purpose: To test that a form with an invalid email format will not be accepted.</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Date: 11/16/24</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Result: Test passed with no errors</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Notes: As with prior format tests, the email string can be edited to force an error on this test. Volatile due to changes potentially affecting the format of the forms. </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 sz="1500">
                <a:latin typeface="Arial"/>
                <a:ea typeface="Arial"/>
                <a:cs typeface="Arial"/>
                <a:sym typeface="Arial"/>
              </a:rPr>
              <a:t>Comments:</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24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Simulator Startup Final Presentation</a:t>
            </a:r>
            <a:endParaRPr/>
          </a:p>
        </p:txBody>
      </p:sp>
      <p:sp>
        <p:nvSpPr>
          <p:cNvPr id="2284" name="Google Shape;2284;p24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Michael Shively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2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STP</a:t>
            </a:r>
            <a:endParaRPr/>
          </a:p>
        </p:txBody>
      </p:sp>
      <p:sp>
        <p:nvSpPr>
          <p:cNvPr id="2290" name="Google Shape;2290;p2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Test Title</a:t>
            </a:r>
            <a:endParaRPr sz="1500"/>
          </a:p>
          <a:p>
            <a:pPr indent="-323850" lvl="0" marL="457200" rtl="0" algn="l">
              <a:spcBef>
                <a:spcPts val="0"/>
              </a:spcBef>
              <a:spcAft>
                <a:spcPts val="0"/>
              </a:spcAft>
              <a:buSzPts val="1500"/>
              <a:buAutoNum type="arabicPeriod"/>
            </a:pPr>
            <a:r>
              <a:rPr lang="en" sz="1500"/>
              <a:t>Test Number</a:t>
            </a:r>
            <a:endParaRPr sz="1500"/>
          </a:p>
          <a:p>
            <a:pPr indent="-323850" lvl="0" marL="457200" rtl="0" algn="l">
              <a:spcBef>
                <a:spcPts val="0"/>
              </a:spcBef>
              <a:spcAft>
                <a:spcPts val="0"/>
              </a:spcAft>
              <a:buSzPts val="1500"/>
              <a:buAutoNum type="arabicPeriod"/>
            </a:pPr>
            <a:r>
              <a:rPr lang="en" sz="1500"/>
              <a:t>Test Version</a:t>
            </a:r>
            <a:endParaRPr sz="1500"/>
          </a:p>
          <a:p>
            <a:pPr indent="-323850" lvl="0" marL="457200" rtl="0" algn="l">
              <a:spcBef>
                <a:spcPts val="0"/>
              </a:spcBef>
              <a:spcAft>
                <a:spcPts val="0"/>
              </a:spcAft>
              <a:buSzPts val="1500"/>
              <a:buAutoNum type="arabicPeriod"/>
            </a:pPr>
            <a:r>
              <a:rPr lang="en" sz="1500"/>
              <a:t>Test Classification</a:t>
            </a:r>
            <a:endParaRPr sz="1500"/>
          </a:p>
          <a:p>
            <a:pPr indent="-323850" lvl="0" marL="457200" rtl="0" algn="l">
              <a:spcBef>
                <a:spcPts val="0"/>
              </a:spcBef>
              <a:spcAft>
                <a:spcPts val="0"/>
              </a:spcAft>
              <a:buSzPts val="1500"/>
              <a:buAutoNum type="arabicPeriod"/>
            </a:pPr>
            <a:r>
              <a:rPr lang="en" sz="1500"/>
              <a:t>Test Author</a:t>
            </a:r>
            <a:endParaRPr sz="1500"/>
          </a:p>
          <a:p>
            <a:pPr indent="-323850" lvl="0" marL="457200" rtl="0" algn="l">
              <a:spcBef>
                <a:spcPts val="0"/>
              </a:spcBef>
              <a:spcAft>
                <a:spcPts val="0"/>
              </a:spcAft>
              <a:buSzPts val="1500"/>
              <a:buAutoNum type="arabicPeriod"/>
            </a:pPr>
            <a:r>
              <a:rPr lang="en" sz="1500"/>
              <a:t>Test Purpose</a:t>
            </a:r>
            <a:endParaRPr sz="1500"/>
          </a:p>
          <a:p>
            <a:pPr indent="-323850" lvl="0" marL="457200" rtl="0" algn="l">
              <a:spcBef>
                <a:spcPts val="0"/>
              </a:spcBef>
              <a:spcAft>
                <a:spcPts val="0"/>
              </a:spcAft>
              <a:buSzPts val="1500"/>
              <a:buAutoNum type="arabicPeriod"/>
            </a:pPr>
            <a:r>
              <a:rPr lang="en" sz="1500"/>
              <a:t>Date Ran</a:t>
            </a:r>
            <a:endParaRPr sz="1500"/>
          </a:p>
          <a:p>
            <a:pPr indent="-323850" lvl="0" marL="457200" rtl="0" algn="l">
              <a:spcBef>
                <a:spcPts val="0"/>
              </a:spcBef>
              <a:spcAft>
                <a:spcPts val="0"/>
              </a:spcAft>
              <a:buSzPts val="1500"/>
              <a:buAutoNum type="arabicPeriod"/>
            </a:pPr>
            <a:r>
              <a:rPr lang="en" sz="1500"/>
              <a:t>Test Result</a:t>
            </a:r>
            <a:endParaRPr sz="1500"/>
          </a:p>
          <a:p>
            <a:pPr indent="-323850" lvl="0" marL="457200" rtl="0" algn="l">
              <a:spcBef>
                <a:spcPts val="0"/>
              </a:spcBef>
              <a:spcAft>
                <a:spcPts val="0"/>
              </a:spcAft>
              <a:buSzPts val="1500"/>
              <a:buAutoNum type="arabicPeriod"/>
            </a:pPr>
            <a:r>
              <a:rPr lang="en" sz="1500"/>
              <a:t>Tester Notes</a:t>
            </a:r>
            <a:endParaRPr sz="1500"/>
          </a:p>
          <a:p>
            <a:pPr indent="-323850" lvl="0" marL="457200" rtl="0" algn="l">
              <a:spcBef>
                <a:spcPts val="0"/>
              </a:spcBef>
              <a:spcAft>
                <a:spcPts val="0"/>
              </a:spcAft>
              <a:buSzPts val="1500"/>
              <a:buAutoNum type="arabicPeriod"/>
            </a:pPr>
            <a:r>
              <a:rPr lang="en" sz="1500"/>
              <a:t>Space for comments</a:t>
            </a:r>
            <a:endParaRPr sz="1500"/>
          </a:p>
          <a:p>
            <a:pPr indent="0" lvl="0" marL="0" rtl="0" algn="l">
              <a:spcBef>
                <a:spcPts val="0"/>
              </a:spcBef>
              <a:spcAft>
                <a:spcPts val="120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217"/>
          <p:cNvSpPr txBox="1"/>
          <p:nvPr/>
        </p:nvSpPr>
        <p:spPr>
          <a:xfrm>
            <a:off x="0" y="0"/>
            <a:ext cx="57177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rebuchet MS"/>
                <a:ea typeface="Trebuchet MS"/>
                <a:cs typeface="Trebuchet MS"/>
                <a:sym typeface="Trebuchet MS"/>
              </a:rPr>
              <a:t>Roman Spiwak, Software Development Lead</a:t>
            </a:r>
            <a:endParaRPr sz="2200">
              <a:solidFill>
                <a:schemeClr val="dk2"/>
              </a:solidFill>
              <a:latin typeface="Trebuchet MS"/>
              <a:ea typeface="Trebuchet MS"/>
              <a:cs typeface="Trebuchet MS"/>
              <a:sym typeface="Trebuchet MS"/>
            </a:endParaRPr>
          </a:p>
        </p:txBody>
      </p:sp>
      <p:sp>
        <p:nvSpPr>
          <p:cNvPr id="1658" name="Google Shape;1658;p217"/>
          <p:cNvSpPr txBox="1"/>
          <p:nvPr/>
        </p:nvSpPr>
        <p:spPr>
          <a:xfrm>
            <a:off x="0" y="887975"/>
            <a:ext cx="4572000" cy="3337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Met with Parisa to gain a further understanding of CCC.</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Converted the Post class to Forum.</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Created a new Post class.</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Created a Comment and Reply class.</a:t>
            </a:r>
            <a:endParaRPr sz="12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Created a Production Branch on GitHub.</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Changed the Production Branch’s Database to MariaDB.</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Fixed Various Miscellaneous Bugs.</a:t>
            </a:r>
            <a:endParaRPr sz="16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Post and Comment URL.</a:t>
            </a:r>
            <a:endParaRPr sz="12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User Search functionality.</a:t>
            </a:r>
            <a:endParaRPr sz="12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Related Names.</a:t>
            </a:r>
            <a:endParaRPr sz="12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Google Sign In/Up.</a:t>
            </a:r>
            <a:endParaRPr sz="1200">
              <a:solidFill>
                <a:schemeClr val="dk2"/>
              </a:solidFill>
              <a:latin typeface="Trebuchet MS"/>
              <a:ea typeface="Trebuchet MS"/>
              <a:cs typeface="Trebuchet MS"/>
              <a:sym typeface="Trebuchet MS"/>
            </a:endParaRPr>
          </a:p>
        </p:txBody>
      </p:sp>
      <p:sp>
        <p:nvSpPr>
          <p:cNvPr id="1659" name="Google Shape;1659;p217"/>
          <p:cNvSpPr txBox="1"/>
          <p:nvPr/>
        </p:nvSpPr>
        <p:spPr>
          <a:xfrm>
            <a:off x="0" y="468575"/>
            <a:ext cx="3633900" cy="4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Trebuchet MS"/>
                <a:ea typeface="Trebuchet MS"/>
                <a:cs typeface="Trebuchet MS"/>
                <a:sym typeface="Trebuchet MS"/>
              </a:rPr>
              <a:t>Chesapeake Community Connect</a:t>
            </a:r>
            <a:endParaRPr sz="1800">
              <a:solidFill>
                <a:schemeClr val="dk2"/>
              </a:solidFill>
              <a:latin typeface="Trebuchet MS"/>
              <a:ea typeface="Trebuchet MS"/>
              <a:cs typeface="Trebuchet MS"/>
              <a:sym typeface="Trebuchet MS"/>
            </a:endParaRPr>
          </a:p>
        </p:txBody>
      </p:sp>
      <p:sp>
        <p:nvSpPr>
          <p:cNvPr id="1660" name="Google Shape;1660;p217"/>
          <p:cNvSpPr txBox="1"/>
          <p:nvPr/>
        </p:nvSpPr>
        <p:spPr>
          <a:xfrm>
            <a:off x="6039150" y="514500"/>
            <a:ext cx="1201500" cy="5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Trebuchet MS"/>
                <a:ea typeface="Trebuchet MS"/>
                <a:cs typeface="Trebuchet MS"/>
                <a:sym typeface="Trebuchet MS"/>
              </a:rPr>
              <a:t>CD Spec</a:t>
            </a:r>
            <a:endParaRPr sz="1800">
              <a:solidFill>
                <a:schemeClr val="dk2"/>
              </a:solidFill>
              <a:latin typeface="Trebuchet MS"/>
              <a:ea typeface="Trebuchet MS"/>
              <a:cs typeface="Trebuchet MS"/>
              <a:sym typeface="Trebuchet MS"/>
            </a:endParaRPr>
          </a:p>
        </p:txBody>
      </p:sp>
      <p:sp>
        <p:nvSpPr>
          <p:cNvPr id="1661" name="Google Shape;1661;p217"/>
          <p:cNvSpPr txBox="1"/>
          <p:nvPr/>
        </p:nvSpPr>
        <p:spPr>
          <a:xfrm>
            <a:off x="4572000" y="1014150"/>
            <a:ext cx="4572000" cy="3210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Through painful trial and error, got first the Docker version then the development version launched.</a:t>
            </a:r>
            <a:endParaRPr sz="16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Required finding which PIP packages were out of date, which were over date, and which Python version could be used to download the right versions.</a:t>
            </a:r>
            <a:endParaRPr sz="12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Created</a:t>
            </a:r>
            <a:r>
              <a:rPr lang="en" sz="1600">
                <a:solidFill>
                  <a:schemeClr val="dk2"/>
                </a:solidFill>
                <a:latin typeface="Trebuchet MS"/>
                <a:ea typeface="Trebuchet MS"/>
                <a:cs typeface="Trebuchet MS"/>
                <a:sym typeface="Trebuchet MS"/>
              </a:rPr>
              <a:t> a Production Branch on GitHub.</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Changed the Production Branch’s Database to MariaDB.</a:t>
            </a:r>
            <a:endParaRPr sz="1600">
              <a:solidFill>
                <a:schemeClr val="dk2"/>
              </a:solidFill>
              <a:latin typeface="Trebuchet MS"/>
              <a:ea typeface="Trebuchet MS"/>
              <a:cs typeface="Trebuchet MS"/>
              <a:sym typeface="Trebuchet MS"/>
            </a:endParaRPr>
          </a:p>
          <a:p>
            <a:pPr indent="-304800" lvl="1" marL="914400" rtl="0" algn="l">
              <a:spcBef>
                <a:spcPts val="0"/>
              </a:spcBef>
              <a:spcAft>
                <a:spcPts val="0"/>
              </a:spcAft>
              <a:buClr>
                <a:schemeClr val="dk2"/>
              </a:buClr>
              <a:buSzPts val="1200"/>
              <a:buFont typeface="Trebuchet MS"/>
              <a:buChar char="○"/>
            </a:pPr>
            <a:r>
              <a:rPr lang="en" sz="1200">
                <a:solidFill>
                  <a:schemeClr val="dk2"/>
                </a:solidFill>
                <a:latin typeface="Trebuchet MS"/>
                <a:ea typeface="Trebuchet MS"/>
                <a:cs typeface="Trebuchet MS"/>
                <a:sym typeface="Trebuchet MS"/>
              </a:rPr>
              <a:t>Required making changes to </a:t>
            </a:r>
            <a:r>
              <a:rPr lang="en" sz="1200">
                <a:solidFill>
                  <a:schemeClr val="dk2"/>
                </a:solidFill>
                <a:latin typeface="Trebuchet MS"/>
                <a:ea typeface="Trebuchet MS"/>
                <a:cs typeface="Trebuchet MS"/>
                <a:sym typeface="Trebuchet MS"/>
              </a:rPr>
              <a:t>Foreign</a:t>
            </a:r>
            <a:r>
              <a:rPr lang="en" sz="1200">
                <a:solidFill>
                  <a:schemeClr val="dk2"/>
                </a:solidFill>
                <a:latin typeface="Trebuchet MS"/>
                <a:ea typeface="Trebuchet MS"/>
                <a:cs typeface="Trebuchet MS"/>
                <a:sym typeface="Trebuchet MS"/>
              </a:rPr>
              <a:t> Key Relations, installing the right version of a PIP package, downloading a </a:t>
            </a:r>
            <a:r>
              <a:rPr lang="en" sz="1200">
                <a:solidFill>
                  <a:schemeClr val="dk2"/>
                </a:solidFill>
                <a:latin typeface="Trebuchet MS"/>
                <a:ea typeface="Trebuchet MS"/>
                <a:cs typeface="Trebuchet MS"/>
                <a:sym typeface="Trebuchet MS"/>
              </a:rPr>
              <a:t>separate</a:t>
            </a:r>
            <a:r>
              <a:rPr lang="en" sz="1200">
                <a:solidFill>
                  <a:schemeClr val="dk2"/>
                </a:solidFill>
                <a:latin typeface="Trebuchet MS"/>
                <a:ea typeface="Trebuchet MS"/>
                <a:cs typeface="Trebuchet MS"/>
                <a:sym typeface="Trebuchet MS"/>
              </a:rPr>
              <a:t> MariaDB software, then moving the </a:t>
            </a:r>
            <a:r>
              <a:rPr lang="en" sz="1200">
                <a:solidFill>
                  <a:schemeClr val="dk2"/>
                </a:solidFill>
                <a:latin typeface="Trebuchet MS"/>
                <a:ea typeface="Trebuchet MS"/>
                <a:cs typeface="Trebuchet MS"/>
                <a:sym typeface="Trebuchet MS"/>
              </a:rPr>
              <a:t>contents</a:t>
            </a:r>
            <a:r>
              <a:rPr lang="en" sz="1200">
                <a:solidFill>
                  <a:schemeClr val="dk2"/>
                </a:solidFill>
                <a:latin typeface="Trebuchet MS"/>
                <a:ea typeface="Trebuchet MS"/>
                <a:cs typeface="Trebuchet MS"/>
                <a:sym typeface="Trebuchet MS"/>
              </a:rPr>
              <a:t> of that install to a different location.</a:t>
            </a:r>
            <a:endParaRPr sz="1200">
              <a:solidFill>
                <a:schemeClr val="dk2"/>
              </a:solidFill>
              <a:latin typeface="Trebuchet MS"/>
              <a:ea typeface="Trebuchet MS"/>
              <a:cs typeface="Trebuchet MS"/>
              <a:sym typeface="Trebuchet MS"/>
            </a:endParaRPr>
          </a:p>
        </p:txBody>
      </p:sp>
      <p:sp>
        <p:nvSpPr>
          <p:cNvPr id="1662" name="Google Shape;1662;p217"/>
          <p:cNvSpPr txBox="1"/>
          <p:nvPr/>
        </p:nvSpPr>
        <p:spPr>
          <a:xfrm>
            <a:off x="0" y="4225050"/>
            <a:ext cx="9144000" cy="918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Assisted with the Django tutorial, launching CCC and CD Spec, and install the various softwares required to do so.</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Assisted where I could anyone who needed help.</a:t>
            </a:r>
            <a:endParaRPr sz="1600">
              <a:solidFill>
                <a:schemeClr val="dk2"/>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2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STP</a:t>
            </a:r>
            <a:endParaRPr/>
          </a:p>
        </p:txBody>
      </p:sp>
      <p:sp>
        <p:nvSpPr>
          <p:cNvPr id="2296" name="Google Shape;2296;p244"/>
          <p:cNvSpPr txBox="1"/>
          <p:nvPr>
            <p:ph idx="1" type="body"/>
          </p:nvPr>
        </p:nvSpPr>
        <p:spPr>
          <a:xfrm>
            <a:off x="1297500" y="1186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Title: Login Screen</a:t>
            </a:r>
            <a:endParaRPr sz="1500"/>
          </a:p>
          <a:p>
            <a:pPr indent="0" lvl="0" marL="0" rtl="0" algn="l">
              <a:spcBef>
                <a:spcPts val="0"/>
              </a:spcBef>
              <a:spcAft>
                <a:spcPts val="0"/>
              </a:spcAft>
              <a:buClr>
                <a:schemeClr val="dk1"/>
              </a:buClr>
              <a:buSzPts val="1100"/>
              <a:buFont typeface="Arial"/>
              <a:buNone/>
            </a:pPr>
            <a:r>
              <a:rPr lang="en" sz="1500"/>
              <a:t>Number: 2.1</a:t>
            </a:r>
            <a:endParaRPr sz="1500"/>
          </a:p>
          <a:p>
            <a:pPr indent="0" lvl="0" marL="0" rtl="0" algn="l">
              <a:spcBef>
                <a:spcPts val="0"/>
              </a:spcBef>
              <a:spcAft>
                <a:spcPts val="0"/>
              </a:spcAft>
              <a:buClr>
                <a:schemeClr val="dk1"/>
              </a:buClr>
              <a:buSzPts val="1100"/>
              <a:buFont typeface="Arial"/>
              <a:buNone/>
            </a:pPr>
            <a:r>
              <a:rPr lang="en" sz="1500"/>
              <a:t>Version: 1.0</a:t>
            </a:r>
            <a:endParaRPr sz="1500"/>
          </a:p>
          <a:p>
            <a:pPr indent="0" lvl="0" marL="0" rtl="0" algn="l">
              <a:spcBef>
                <a:spcPts val="0"/>
              </a:spcBef>
              <a:spcAft>
                <a:spcPts val="0"/>
              </a:spcAft>
              <a:buClr>
                <a:schemeClr val="dk1"/>
              </a:buClr>
              <a:buSzPts val="1100"/>
              <a:buFont typeface="Arial"/>
              <a:buNone/>
            </a:pPr>
            <a:r>
              <a:rPr lang="en" sz="1500"/>
              <a:t>Classification: N/A</a:t>
            </a:r>
            <a:endParaRPr sz="1500"/>
          </a:p>
          <a:p>
            <a:pPr indent="0" lvl="0" marL="0" rtl="0" algn="l">
              <a:spcBef>
                <a:spcPts val="0"/>
              </a:spcBef>
              <a:spcAft>
                <a:spcPts val="0"/>
              </a:spcAft>
              <a:buClr>
                <a:schemeClr val="dk1"/>
              </a:buClr>
              <a:buSzPts val="1100"/>
              <a:buFont typeface="Arial"/>
              <a:buNone/>
            </a:pPr>
            <a:r>
              <a:rPr lang="en" sz="1500"/>
              <a:t>Author: Michael Shively</a:t>
            </a:r>
            <a:endParaRPr sz="1500"/>
          </a:p>
          <a:p>
            <a:pPr indent="0" lvl="0" marL="0" rtl="0" algn="l">
              <a:spcBef>
                <a:spcPts val="0"/>
              </a:spcBef>
              <a:spcAft>
                <a:spcPts val="0"/>
              </a:spcAft>
              <a:buClr>
                <a:schemeClr val="dk1"/>
              </a:buClr>
              <a:buSzPts val="1100"/>
              <a:buFont typeface="Arial"/>
              <a:buNone/>
            </a:pPr>
            <a:r>
              <a:rPr lang="en" sz="1500"/>
              <a:t>Purpose: To test requirement 2.1 in the CD Spec SRS.</a:t>
            </a:r>
            <a:endParaRPr sz="1500"/>
          </a:p>
          <a:p>
            <a:pPr indent="0" lvl="0" marL="0" rtl="0" algn="l">
              <a:spcBef>
                <a:spcPts val="0"/>
              </a:spcBef>
              <a:spcAft>
                <a:spcPts val="0"/>
              </a:spcAft>
              <a:buClr>
                <a:schemeClr val="dk1"/>
              </a:buClr>
              <a:buSzPts val="1100"/>
              <a:buFont typeface="Arial"/>
              <a:buNone/>
            </a:pPr>
            <a:r>
              <a:rPr lang="en" sz="1500"/>
              <a:t>Procedures:</a:t>
            </a:r>
            <a:endParaRPr sz="1500"/>
          </a:p>
          <a:p>
            <a:pPr indent="-323850" lvl="0" marL="457200" rtl="0" algn="l">
              <a:spcBef>
                <a:spcPts val="0"/>
              </a:spcBef>
              <a:spcAft>
                <a:spcPts val="0"/>
              </a:spcAft>
              <a:buSzPts val="1500"/>
              <a:buAutoNum type="arabicPeriod"/>
            </a:pPr>
            <a:r>
              <a:rPr lang="en" sz="1500"/>
              <a:t>Open the application.</a:t>
            </a:r>
            <a:endParaRPr sz="1500"/>
          </a:p>
          <a:p>
            <a:pPr indent="0" lvl="0" marL="0" rtl="0" algn="l">
              <a:spcBef>
                <a:spcPts val="0"/>
              </a:spcBef>
              <a:spcAft>
                <a:spcPts val="0"/>
              </a:spcAft>
              <a:buClr>
                <a:schemeClr val="dk1"/>
              </a:buClr>
              <a:buSzPts val="1100"/>
              <a:buFont typeface="Arial"/>
              <a:buNone/>
            </a:pPr>
            <a:r>
              <a:rPr lang="en" sz="1500"/>
              <a:t>Measure of Success: The login page is displayed.</a:t>
            </a:r>
            <a:endParaRPr sz="1500"/>
          </a:p>
          <a:p>
            <a:pPr indent="0" lvl="0" marL="0" rtl="0" algn="l">
              <a:spcBef>
                <a:spcPts val="0"/>
              </a:spcBef>
              <a:spcAft>
                <a:spcPts val="0"/>
              </a:spcAft>
              <a:buClr>
                <a:schemeClr val="dk1"/>
              </a:buClr>
              <a:buSzPts val="1100"/>
              <a:buFont typeface="Arial"/>
              <a:buNone/>
            </a:pPr>
            <a:r>
              <a:rPr lang="en" sz="1500"/>
              <a:t>Date: </a:t>
            </a:r>
            <a:endParaRPr sz="1500"/>
          </a:p>
          <a:p>
            <a:pPr indent="0" lvl="0" marL="0" rtl="0" algn="l">
              <a:spcBef>
                <a:spcPts val="0"/>
              </a:spcBef>
              <a:spcAft>
                <a:spcPts val="0"/>
              </a:spcAft>
              <a:buClr>
                <a:schemeClr val="dk1"/>
              </a:buClr>
              <a:buSzPts val="1100"/>
              <a:buFont typeface="Arial"/>
              <a:buNone/>
            </a:pPr>
            <a:r>
              <a:rPr lang="en" sz="1500"/>
              <a:t>Result: </a:t>
            </a:r>
            <a:endParaRPr sz="1500"/>
          </a:p>
          <a:p>
            <a:pPr indent="0" lvl="0" marL="0" rtl="0" algn="l">
              <a:spcBef>
                <a:spcPts val="0"/>
              </a:spcBef>
              <a:spcAft>
                <a:spcPts val="0"/>
              </a:spcAft>
              <a:buClr>
                <a:schemeClr val="dk1"/>
              </a:buClr>
              <a:buSzPts val="1100"/>
              <a:buFont typeface="Arial"/>
              <a:buNone/>
            </a:pPr>
            <a:r>
              <a:rPr lang="en" sz="1500"/>
              <a:t>Notes:</a:t>
            </a:r>
            <a:endParaRPr sz="1500"/>
          </a:p>
          <a:p>
            <a:pPr indent="0" lvl="0" marL="0" rtl="0" algn="l">
              <a:spcBef>
                <a:spcPts val="0"/>
              </a:spcBef>
              <a:spcAft>
                <a:spcPts val="0"/>
              </a:spcAft>
              <a:buClr>
                <a:schemeClr val="dk1"/>
              </a:buClr>
              <a:buSzPts val="1100"/>
              <a:buFont typeface="Arial"/>
              <a:buNone/>
            </a:pPr>
            <a:r>
              <a:rPr lang="en" sz="1500"/>
              <a:t>Comments: </a:t>
            </a:r>
            <a:endParaRPr sz="1500"/>
          </a:p>
          <a:p>
            <a:pPr indent="0" lvl="0" marL="0" rtl="0" algn="l">
              <a:spcBef>
                <a:spcPts val="0"/>
              </a:spcBef>
              <a:spcAft>
                <a:spcPts val="1200"/>
              </a:spcAft>
              <a:buNone/>
            </a:pPr>
            <a:r>
              <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2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STP</a:t>
            </a:r>
            <a:endParaRPr/>
          </a:p>
        </p:txBody>
      </p:sp>
      <p:sp>
        <p:nvSpPr>
          <p:cNvPr id="2302" name="Google Shape;2302;p2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0"/>
              </a:spcAft>
              <a:buNone/>
            </a:pPr>
            <a:r>
              <a:rPr b="1" lang="en" sz="1500"/>
              <a:t>2.5.6.2</a:t>
            </a:r>
            <a:r>
              <a:rPr lang="en" sz="1500"/>
              <a:t> The application shall have a Student account with data searching, viewing, upload, edit, and download permissions.  </a:t>
            </a:r>
            <a:endParaRPr sz="1500"/>
          </a:p>
          <a:p>
            <a:pPr indent="0" lvl="0" marL="0" rtl="0" algn="l">
              <a:lnSpc>
                <a:spcPct val="100000"/>
              </a:lnSpc>
              <a:spcBef>
                <a:spcPts val="1000"/>
              </a:spcBef>
              <a:spcAft>
                <a:spcPts val="0"/>
              </a:spcAft>
              <a:buNone/>
            </a:pPr>
            <a:r>
              <a:rPr b="1" lang="en" sz="1500"/>
              <a:t>2.5.6.1</a:t>
            </a:r>
            <a:r>
              <a:rPr lang="en" sz="1500"/>
              <a:t> The application shall have an Administrator account which has full permissions.</a:t>
            </a:r>
            <a:endParaRPr sz="1500"/>
          </a:p>
          <a:p>
            <a:pPr indent="0" lvl="0" marL="0" rtl="0" algn="l">
              <a:lnSpc>
                <a:spcPct val="100000"/>
              </a:lnSpc>
              <a:spcBef>
                <a:spcPts val="1000"/>
              </a:spcBef>
              <a:spcAft>
                <a:spcPts val="0"/>
              </a:spcAft>
              <a:buNone/>
            </a:pPr>
            <a:r>
              <a:rPr b="1" lang="en" sz="1500"/>
              <a:t>2.5.5.1 </a:t>
            </a:r>
            <a:r>
              <a:rPr lang="en" sz="1500"/>
              <a:t>The application shall have an edit / create data button (admin only): allows the admin to insert new data to the system and or edit data if the data is incorrect.</a:t>
            </a:r>
            <a:endParaRPr sz="1500"/>
          </a:p>
          <a:p>
            <a:pPr indent="0" lvl="0" marL="0" rtl="0" algn="l">
              <a:lnSpc>
                <a:spcPct val="100000"/>
              </a:lnSpc>
              <a:spcBef>
                <a:spcPts val="1000"/>
              </a:spcBef>
              <a:spcAft>
                <a:spcPts val="1000"/>
              </a:spcAft>
              <a:buClr>
                <a:schemeClr val="dk1"/>
              </a:buClr>
              <a:buSzPts val="1100"/>
              <a:buFont typeface="Arial"/>
              <a:buNone/>
            </a:pPr>
            <a:r>
              <a:rPr b="1" lang="en" sz="1500"/>
              <a:t>2.5.1</a:t>
            </a:r>
            <a:r>
              <a:rPr lang="en" sz="1500"/>
              <a:t> The application shall have a back end that will have specific data unlocks based on the user access level</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2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STP</a:t>
            </a:r>
            <a:endParaRPr/>
          </a:p>
        </p:txBody>
      </p:sp>
      <p:sp>
        <p:nvSpPr>
          <p:cNvPr id="2308" name="Google Shape;2308;p2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9" name="Google Shape;2309;p246"/>
          <p:cNvPicPr preferRelativeResize="0"/>
          <p:nvPr/>
        </p:nvPicPr>
        <p:blipFill>
          <a:blip r:embed="rId3">
            <a:alphaModFix/>
          </a:blip>
          <a:stretch>
            <a:fillRect/>
          </a:stretch>
        </p:blipFill>
        <p:spPr>
          <a:xfrm>
            <a:off x="1297500" y="1567550"/>
            <a:ext cx="5943600" cy="1762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3" name="Shape 2313"/>
        <p:cNvGrpSpPr/>
        <p:nvPr/>
      </p:nvGrpSpPr>
      <p:grpSpPr>
        <a:xfrm>
          <a:off x="0" y="0"/>
          <a:ext cx="0" cy="0"/>
          <a:chOff x="0" y="0"/>
          <a:chExt cx="0" cy="0"/>
        </a:xfrm>
      </p:grpSpPr>
      <p:sp>
        <p:nvSpPr>
          <p:cNvPr id="2314" name="Google Shape;2314;p247"/>
          <p:cNvSpPr txBox="1"/>
          <p:nvPr/>
        </p:nvSpPr>
        <p:spPr>
          <a:xfrm>
            <a:off x="0" y="133876"/>
            <a:ext cx="8821200" cy="578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FFFFFF"/>
                </a:solidFill>
              </a:rPr>
              <a:t>Quinnten: Pagination of Posts</a:t>
            </a:r>
            <a:endParaRPr sz="2800">
              <a:solidFill>
                <a:srgbClr val="FFFFFF"/>
              </a:solidFill>
            </a:endParaRPr>
          </a:p>
        </p:txBody>
      </p:sp>
      <p:sp>
        <p:nvSpPr>
          <p:cNvPr id="2315" name="Google Shape;2315;p247"/>
          <p:cNvSpPr txBox="1"/>
          <p:nvPr/>
        </p:nvSpPr>
        <p:spPr>
          <a:xfrm>
            <a:off x="0" y="1546296"/>
            <a:ext cx="2801100" cy="3451800"/>
          </a:xfrm>
          <a:prstGeom prst="rect">
            <a:avLst/>
          </a:prstGeom>
          <a:noFill/>
          <a:ln>
            <a:noFill/>
          </a:ln>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EEEEEE"/>
              </a:buClr>
              <a:buSzPts val="1200"/>
              <a:buChar char="●"/>
            </a:pPr>
            <a:r>
              <a:rPr lang="en" sz="1200">
                <a:solidFill>
                  <a:srgbClr val="EEEEEE"/>
                </a:solidFill>
              </a:rPr>
              <a:t>Wrote the code for the pagination of the post list in: </a:t>
            </a:r>
            <a:endParaRPr sz="1200">
              <a:solidFill>
                <a:srgbClr val="EEEEEE"/>
              </a:solidFill>
            </a:endParaRPr>
          </a:p>
          <a:p>
            <a:pPr indent="-304800" lvl="1" marL="914400" rtl="0" algn="l">
              <a:lnSpc>
                <a:spcPct val="115000"/>
              </a:lnSpc>
              <a:spcBef>
                <a:spcPts val="0"/>
              </a:spcBef>
              <a:spcAft>
                <a:spcPts val="0"/>
              </a:spcAft>
              <a:buClr>
                <a:srgbClr val="EEEEEE"/>
              </a:buClr>
              <a:buSzPts val="1200"/>
              <a:buChar char="○"/>
            </a:pPr>
            <a:r>
              <a:rPr lang="en" sz="1200">
                <a:solidFill>
                  <a:srgbClr val="EEEEEE"/>
                </a:solidFill>
              </a:rPr>
              <a:t>views.py</a:t>
            </a:r>
            <a:endParaRPr sz="1200">
              <a:solidFill>
                <a:srgbClr val="EEEEEE"/>
              </a:solidFill>
            </a:endParaRPr>
          </a:p>
          <a:p>
            <a:pPr indent="-304800" lvl="1" marL="914400" rtl="0" algn="l">
              <a:lnSpc>
                <a:spcPct val="115000"/>
              </a:lnSpc>
              <a:spcBef>
                <a:spcPts val="0"/>
              </a:spcBef>
              <a:spcAft>
                <a:spcPts val="0"/>
              </a:spcAft>
              <a:buClr>
                <a:srgbClr val="EEEEEE"/>
              </a:buClr>
              <a:buSzPts val="1200"/>
              <a:buChar char="○"/>
            </a:pPr>
            <a:r>
              <a:rPr lang="en" sz="1200">
                <a:solidFill>
                  <a:srgbClr val="EEEEEE"/>
                </a:solidFill>
              </a:rPr>
              <a:t>viewForum.html</a:t>
            </a:r>
            <a:endParaRPr sz="1200">
              <a:solidFill>
                <a:srgbClr val="EEEEEE"/>
              </a:solidFill>
            </a:endParaRPr>
          </a:p>
          <a:p>
            <a:pPr indent="-304800" lvl="0" marL="457200" rtl="0" algn="l">
              <a:lnSpc>
                <a:spcPct val="115000"/>
              </a:lnSpc>
              <a:spcBef>
                <a:spcPts val="0"/>
              </a:spcBef>
              <a:spcAft>
                <a:spcPts val="0"/>
              </a:spcAft>
              <a:buClr>
                <a:srgbClr val="EEEEEE"/>
              </a:buClr>
              <a:buSzPts val="1200"/>
              <a:buChar char="●"/>
            </a:pPr>
            <a:r>
              <a:rPr lang="en" sz="1200">
                <a:solidFill>
                  <a:srgbClr val="EEEEEE"/>
                </a:solidFill>
              </a:rPr>
              <a:t>Included the pagination in the Forum view</a:t>
            </a:r>
            <a:endParaRPr sz="1200">
              <a:solidFill>
                <a:srgbClr val="EEEEEE"/>
              </a:solidFill>
            </a:endParaRPr>
          </a:p>
          <a:p>
            <a:pPr indent="-304800" lvl="0" marL="457200" rtl="0" algn="l">
              <a:lnSpc>
                <a:spcPct val="115000"/>
              </a:lnSpc>
              <a:spcBef>
                <a:spcPts val="0"/>
              </a:spcBef>
              <a:spcAft>
                <a:spcPts val="0"/>
              </a:spcAft>
              <a:buClr>
                <a:srgbClr val="EEEEEE"/>
              </a:buClr>
              <a:buSzPts val="1200"/>
              <a:buChar char="●"/>
            </a:pPr>
            <a:r>
              <a:rPr lang="en" sz="1200">
                <a:solidFill>
                  <a:srgbClr val="EEEEEE"/>
                </a:solidFill>
              </a:rPr>
              <a:t>Created different Pagination levels for different amounts of posts</a:t>
            </a:r>
            <a:endParaRPr sz="1200">
              <a:solidFill>
                <a:srgbClr val="EEEEEE"/>
              </a:solidFill>
            </a:endParaRPr>
          </a:p>
          <a:p>
            <a:pPr indent="-304800" lvl="0" marL="457200" rtl="0" algn="l">
              <a:lnSpc>
                <a:spcPct val="115000"/>
              </a:lnSpc>
              <a:spcBef>
                <a:spcPts val="0"/>
              </a:spcBef>
              <a:spcAft>
                <a:spcPts val="0"/>
              </a:spcAft>
              <a:buClr>
                <a:srgbClr val="EEEEEE"/>
              </a:buClr>
              <a:buSzPts val="1200"/>
              <a:buChar char="●"/>
            </a:pPr>
            <a:r>
              <a:rPr lang="en" sz="1200">
                <a:solidFill>
                  <a:srgbClr val="EEEEEE"/>
                </a:solidFill>
              </a:rPr>
              <a:t>Changed pagination scroll sensitivity</a:t>
            </a:r>
            <a:endParaRPr sz="1200">
              <a:solidFill>
                <a:srgbClr val="EEEEEE"/>
              </a:solidFill>
            </a:endParaRPr>
          </a:p>
          <a:p>
            <a:pPr indent="-304800" lvl="0" marL="457200" rtl="0" algn="l">
              <a:lnSpc>
                <a:spcPct val="115000"/>
              </a:lnSpc>
              <a:spcBef>
                <a:spcPts val="0"/>
              </a:spcBef>
              <a:spcAft>
                <a:spcPts val="0"/>
              </a:spcAft>
              <a:buClr>
                <a:srgbClr val="EEEEEE"/>
              </a:buClr>
              <a:buSzPts val="1200"/>
              <a:buChar char="●"/>
            </a:pPr>
            <a:r>
              <a:rPr lang="en" sz="1200">
                <a:solidFill>
                  <a:srgbClr val="EEEEEE"/>
                </a:solidFill>
              </a:rPr>
              <a:t>Still some bugs if you scroll to fast</a:t>
            </a:r>
            <a:endParaRPr sz="1200">
              <a:solidFill>
                <a:srgbClr val="EEEEEE"/>
              </a:solidFill>
            </a:endParaRPr>
          </a:p>
          <a:p>
            <a:pPr indent="-304800" lvl="0" marL="457200" rtl="0" algn="l">
              <a:lnSpc>
                <a:spcPct val="115000"/>
              </a:lnSpc>
              <a:spcBef>
                <a:spcPts val="0"/>
              </a:spcBef>
              <a:spcAft>
                <a:spcPts val="0"/>
              </a:spcAft>
              <a:buClr>
                <a:srgbClr val="EEEEEE"/>
              </a:buClr>
              <a:buSzPts val="1200"/>
              <a:buChar char="●"/>
            </a:pPr>
            <a:r>
              <a:rPr lang="en" sz="1200">
                <a:solidFill>
                  <a:srgbClr val="EEEEEE"/>
                </a:solidFill>
              </a:rPr>
              <a:t>Added comments and collected resources for next group</a:t>
            </a:r>
            <a:endParaRPr sz="1200">
              <a:solidFill>
                <a:srgbClr val="EEEEEE"/>
              </a:solidFill>
            </a:endParaRPr>
          </a:p>
        </p:txBody>
      </p:sp>
      <p:pic>
        <p:nvPicPr>
          <p:cNvPr id="2316" name="Google Shape;2316;p247"/>
          <p:cNvPicPr preferRelativeResize="0"/>
          <p:nvPr/>
        </p:nvPicPr>
        <p:blipFill>
          <a:blip r:embed="rId3">
            <a:alphaModFix/>
          </a:blip>
          <a:stretch>
            <a:fillRect/>
          </a:stretch>
        </p:blipFill>
        <p:spPr>
          <a:xfrm>
            <a:off x="2774423" y="1311002"/>
            <a:ext cx="3848693" cy="3591067"/>
          </a:xfrm>
          <a:prstGeom prst="rect">
            <a:avLst/>
          </a:prstGeom>
          <a:noFill/>
          <a:ln>
            <a:noFill/>
          </a:ln>
        </p:spPr>
      </p:pic>
      <p:pic>
        <p:nvPicPr>
          <p:cNvPr id="2317" name="Google Shape;2317;p247"/>
          <p:cNvPicPr preferRelativeResize="0"/>
          <p:nvPr/>
        </p:nvPicPr>
        <p:blipFill rotWithShape="1">
          <a:blip r:embed="rId4">
            <a:alphaModFix/>
          </a:blip>
          <a:srcRect b="0" l="2160" r="1407" t="2524"/>
          <a:stretch/>
        </p:blipFill>
        <p:spPr>
          <a:xfrm>
            <a:off x="5295300" y="72100"/>
            <a:ext cx="3793476" cy="2778601"/>
          </a:xfrm>
          <a:prstGeom prst="rect">
            <a:avLst/>
          </a:prstGeom>
          <a:noFill/>
          <a:ln>
            <a:noFill/>
          </a:ln>
        </p:spPr>
      </p:pic>
      <p:pic>
        <p:nvPicPr>
          <p:cNvPr id="2318" name="Google Shape;2318;p247"/>
          <p:cNvPicPr preferRelativeResize="0"/>
          <p:nvPr/>
        </p:nvPicPr>
        <p:blipFill>
          <a:blip r:embed="rId5">
            <a:alphaModFix/>
          </a:blip>
          <a:stretch>
            <a:fillRect/>
          </a:stretch>
        </p:blipFill>
        <p:spPr>
          <a:xfrm>
            <a:off x="5295305" y="2652859"/>
            <a:ext cx="3848695" cy="249064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2" name="Shape 2322"/>
        <p:cNvGrpSpPr/>
        <p:nvPr/>
      </p:nvGrpSpPr>
      <p:grpSpPr>
        <a:xfrm>
          <a:off x="0" y="0"/>
          <a:ext cx="0" cy="0"/>
          <a:chOff x="0" y="0"/>
          <a:chExt cx="0" cy="0"/>
        </a:xfrm>
      </p:grpSpPr>
      <p:sp>
        <p:nvSpPr>
          <p:cNvPr id="2323" name="Google Shape;2323;p248"/>
          <p:cNvSpPr txBox="1"/>
          <p:nvPr>
            <p:ph type="title"/>
          </p:nvPr>
        </p:nvSpPr>
        <p:spPr>
          <a:xfrm>
            <a:off x="311713" y="1479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Video Example</a:t>
            </a:r>
            <a:endParaRPr>
              <a:solidFill>
                <a:schemeClr val="lt1"/>
              </a:solidFill>
            </a:endParaRPr>
          </a:p>
        </p:txBody>
      </p:sp>
      <p:pic>
        <p:nvPicPr>
          <p:cNvPr id="2324" name="Google Shape;2324;p248" title="Showing Pagination - Made with Clipchamp_1733348259958.mp4">
            <a:hlinkClick r:id="rId3"/>
          </p:cNvPr>
          <p:cNvPicPr preferRelativeResize="0"/>
          <p:nvPr/>
        </p:nvPicPr>
        <p:blipFill>
          <a:blip r:embed="rId4">
            <a:alphaModFix/>
          </a:blip>
          <a:stretch>
            <a:fillRect/>
          </a:stretch>
        </p:blipFill>
        <p:spPr>
          <a:xfrm>
            <a:off x="911513" y="720650"/>
            <a:ext cx="7320976" cy="4118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4"/>
                                        </p:tgtEl>
                                        <p:attrNameLst>
                                          <p:attrName>style.visibility</p:attrName>
                                        </p:attrNameLst>
                                      </p:cBhvr>
                                      <p:to>
                                        <p:strVal val="visible"/>
                                      </p:to>
                                    </p:set>
                                    <p:animEffect filter="fade" transition="in">
                                      <p:cBhvr>
                                        <p:cTn dur="1000"/>
                                        <p:tgtEl>
                                          <p:spTgt spid="2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49"/>
          <p:cNvSpPr txBox="1"/>
          <p:nvPr>
            <p:ph type="title"/>
          </p:nvPr>
        </p:nvSpPr>
        <p:spPr>
          <a:xfrm>
            <a:off x="311700" y="212475"/>
            <a:ext cx="8520600" cy="7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815">
                <a:solidFill>
                  <a:srgbClr val="1F1F1F"/>
                </a:solidFill>
                <a:highlight>
                  <a:schemeClr val="lt1"/>
                </a:highlight>
                <a:latin typeface="Roboto"/>
                <a:ea typeface="Roboto"/>
                <a:cs typeface="Roboto"/>
                <a:sym typeface="Roboto"/>
              </a:rPr>
              <a:t>Ochman in </a:t>
            </a:r>
            <a:r>
              <a:rPr b="1" lang="en" sz="3815" u="sng">
                <a:solidFill>
                  <a:srgbClr val="1F1F1F"/>
                </a:solidFill>
                <a:highlight>
                  <a:schemeClr val="lt1"/>
                </a:highlight>
                <a:latin typeface="Roboto"/>
                <a:ea typeface="Roboto"/>
                <a:cs typeface="Roboto"/>
                <a:sym typeface="Roboto"/>
              </a:rPr>
              <a:t>the Cloud</a:t>
            </a:r>
            <a:r>
              <a:rPr b="1" lang="en" sz="3815">
                <a:solidFill>
                  <a:srgbClr val="1F1F1F"/>
                </a:solidFill>
                <a:highlight>
                  <a:schemeClr val="lt1"/>
                </a:highlight>
                <a:latin typeface="Roboto"/>
                <a:ea typeface="Roboto"/>
                <a:cs typeface="Roboto"/>
                <a:sym typeface="Roboto"/>
              </a:rPr>
              <a:t> and in </a:t>
            </a:r>
            <a:r>
              <a:rPr b="1" lang="en" sz="3815" u="sng">
                <a:solidFill>
                  <a:srgbClr val="1F1F1F"/>
                </a:solidFill>
                <a:highlight>
                  <a:schemeClr val="lt1"/>
                </a:highlight>
                <a:latin typeface="Roboto"/>
                <a:ea typeface="Roboto"/>
                <a:cs typeface="Roboto"/>
                <a:sym typeface="Roboto"/>
              </a:rPr>
              <a:t>the Docs</a:t>
            </a:r>
            <a:endParaRPr b="1" sz="1520" u="sng"/>
          </a:p>
        </p:txBody>
      </p:sp>
      <p:sp>
        <p:nvSpPr>
          <p:cNvPr id="2330" name="Google Shape;2330;p2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ource Code Pro"/>
                <a:ea typeface="Source Code Pro"/>
                <a:cs typeface="Source Code Pro"/>
                <a:sym typeface="Source Code Pro"/>
              </a:rPr>
              <a:t>-Very first thing I was </a:t>
            </a:r>
            <a:r>
              <a:rPr lang="en">
                <a:latin typeface="Source Code Pro"/>
                <a:ea typeface="Source Code Pro"/>
                <a:cs typeface="Source Code Pro"/>
                <a:sym typeface="Source Code Pro"/>
              </a:rPr>
              <a:t>assigned</a:t>
            </a:r>
            <a:r>
              <a:rPr lang="en">
                <a:latin typeface="Source Code Pro"/>
                <a:ea typeface="Source Code Pro"/>
                <a:cs typeface="Source Code Pro"/>
                <a:sym typeface="Source Code Pro"/>
              </a:rPr>
              <a:t> to do </a:t>
            </a:r>
            <a:r>
              <a:rPr lang="en">
                <a:latin typeface="Source Code Pro"/>
                <a:ea typeface="Source Code Pro"/>
                <a:cs typeface="Source Code Pro"/>
                <a:sym typeface="Source Code Pro"/>
              </a:rPr>
              <a:t>was catch up and read more about Django. This led me to work in a team of 3, to understand why the Cd_Spec_ViewerWeb isn't working. I lasted shortly in that.</a:t>
            </a:r>
            <a:endParaRPr>
              <a:latin typeface="Source Code Pro"/>
              <a:ea typeface="Source Code Pro"/>
              <a:cs typeface="Source Code Pro"/>
              <a:sym typeface="Source Code Pro"/>
            </a:endParaRPr>
          </a:p>
          <a:p>
            <a:pPr indent="0" lvl="0" marL="0" rtl="0" algn="l">
              <a:spcBef>
                <a:spcPts val="1200"/>
              </a:spcBef>
              <a:spcAft>
                <a:spcPts val="0"/>
              </a:spcAft>
              <a:buClr>
                <a:schemeClr val="dk1"/>
              </a:buClr>
              <a:buSzPts val="1100"/>
              <a:buFont typeface="Arial"/>
              <a:buNone/>
            </a:pPr>
            <a:r>
              <a:rPr lang="en">
                <a:latin typeface="Source Code Pro"/>
                <a:ea typeface="Source Code Pro"/>
                <a:cs typeface="Source Code Pro"/>
                <a:sym typeface="Source Code Pro"/>
              </a:rPr>
              <a:t>-I was then told to learn and work on understanding how google cloud works and how to incorporate the projects into google cloud</a:t>
            </a:r>
            <a:endParaRPr>
              <a:latin typeface="Source Code Pro"/>
              <a:ea typeface="Source Code Pro"/>
              <a:cs typeface="Source Code Pro"/>
              <a:sym typeface="Source Code Pro"/>
            </a:endParaRPr>
          </a:p>
          <a:p>
            <a:pPr indent="0" lvl="0" marL="0" rtl="0" algn="l">
              <a:spcBef>
                <a:spcPts val="1200"/>
              </a:spcBef>
              <a:spcAft>
                <a:spcPts val="0"/>
              </a:spcAft>
              <a:buNone/>
            </a:pPr>
            <a:r>
              <a:rPr lang="en">
                <a:latin typeface="Source Code Pro"/>
                <a:ea typeface="Source Code Pro"/>
                <a:cs typeface="Source Code Pro"/>
                <a:sym typeface="Source Code Pro"/>
              </a:rPr>
              <a:t>-I still </a:t>
            </a:r>
            <a:r>
              <a:rPr lang="en">
                <a:latin typeface="Source Code Pro"/>
                <a:ea typeface="Source Code Pro"/>
                <a:cs typeface="Source Code Pro"/>
                <a:sym typeface="Source Code Pro"/>
              </a:rPr>
              <a:t>wasn't</a:t>
            </a:r>
            <a:r>
              <a:rPr lang="en">
                <a:latin typeface="Source Code Pro"/>
                <a:ea typeface="Source Code Pro"/>
                <a:cs typeface="Source Code Pro"/>
                <a:sym typeface="Source Code Pro"/>
              </a:rPr>
              <a:t> able to figure out why the google authentication </a:t>
            </a:r>
            <a:r>
              <a:rPr lang="en">
                <a:latin typeface="Source Code Pro"/>
                <a:ea typeface="Source Code Pro"/>
                <a:cs typeface="Source Code Pro"/>
                <a:sym typeface="Source Code Pro"/>
              </a:rPr>
              <a:t>isn't</a:t>
            </a:r>
            <a:r>
              <a:rPr lang="en">
                <a:latin typeface="Source Code Pro"/>
                <a:ea typeface="Source Code Pro"/>
                <a:cs typeface="Source Code Pro"/>
                <a:sym typeface="Source Code Pro"/>
              </a:rPr>
              <a:t> working</a:t>
            </a:r>
            <a:endParaRPr>
              <a:latin typeface="Source Code Pro"/>
              <a:ea typeface="Source Code Pro"/>
              <a:cs typeface="Source Code Pro"/>
              <a:sym typeface="Source Code Pro"/>
            </a:endParaRPr>
          </a:p>
          <a:p>
            <a:pPr indent="0" lvl="0" marL="0" rtl="0" algn="l">
              <a:spcBef>
                <a:spcPts val="1200"/>
              </a:spcBef>
              <a:spcAft>
                <a:spcPts val="1200"/>
              </a:spcAft>
              <a:buNone/>
            </a:pPr>
            <a:r>
              <a:rPr lang="en">
                <a:latin typeface="Source Code Pro"/>
                <a:ea typeface="Source Code Pro"/>
                <a:cs typeface="Source Code Pro"/>
                <a:sym typeface="Source Code Pro"/>
              </a:rPr>
              <a:t>-I tried adding my own google account, making myself the owner although it would still only work when in </a:t>
            </a:r>
            <a:r>
              <a:rPr lang="en">
                <a:latin typeface="Source Code Pro"/>
                <a:ea typeface="Source Code Pro"/>
                <a:cs typeface="Source Code Pro"/>
                <a:sym typeface="Source Code Pro"/>
              </a:rPr>
              <a:t>port 8080</a:t>
            </a:r>
            <a:r>
              <a:rPr lang="en">
                <a:latin typeface="Source Code Pro"/>
                <a:ea typeface="Source Code Pro"/>
                <a:cs typeface="Source Code Pro"/>
                <a:sym typeface="Source Code Pro"/>
              </a:rPr>
              <a:t> without being able to even sign in</a:t>
            </a:r>
            <a:endParaRPr>
              <a:latin typeface="Source Code Pro"/>
              <a:ea typeface="Source Code Pro"/>
              <a:cs typeface="Source Code Pro"/>
              <a:sym typeface="Source Code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pic>
        <p:nvPicPr>
          <p:cNvPr id="2335" name="Google Shape;2335;p250" title="Screen Recording 2024-12-10 104544.mp4">
            <a:hlinkClick r:id="rId3"/>
          </p:cNvPr>
          <p:cNvPicPr preferRelativeResize="0"/>
          <p:nvPr/>
        </p:nvPicPr>
        <p:blipFill>
          <a:blip r:embed="rId4">
            <a:alphaModFix/>
          </a:blip>
          <a:stretch>
            <a:fillRect/>
          </a:stretch>
        </p:blipFill>
        <p:spPr>
          <a:xfrm>
            <a:off x="152400" y="201600"/>
            <a:ext cx="8839200" cy="4740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5"/>
                                        </p:tgtEl>
                                        <p:attrNameLst>
                                          <p:attrName>style.visibility</p:attrName>
                                        </p:attrNameLst>
                                      </p:cBhvr>
                                      <p:to>
                                        <p:strVal val="visible"/>
                                      </p:to>
                                    </p:set>
                                    <p:animEffect filter="fade" transition="in">
                                      <p:cBhvr>
                                        <p:cTn dur="1000"/>
                                        <p:tgtEl>
                                          <p:spTgt spid="2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25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ource Code Pro"/>
                <a:ea typeface="Source Code Pro"/>
                <a:cs typeface="Source Code Pro"/>
                <a:sym typeface="Source Code Pro"/>
              </a:rPr>
              <a:t>-Since I was not able to figure out the authentication problem even with emailing people working on the project last: I was tasked to create and informational document about google cloud with how it works and its aspects</a:t>
            </a:r>
            <a:endParaRPr>
              <a:latin typeface="Source Code Pro"/>
              <a:ea typeface="Source Code Pro"/>
              <a:cs typeface="Source Code Pro"/>
              <a:sym typeface="Source Code Pro"/>
            </a:endParaRPr>
          </a:p>
          <a:p>
            <a:pPr indent="0" lvl="0" marL="0" rtl="0" algn="l">
              <a:spcBef>
                <a:spcPts val="1200"/>
              </a:spcBef>
              <a:spcAft>
                <a:spcPts val="0"/>
              </a:spcAft>
              <a:buNone/>
            </a:pPr>
            <a:r>
              <a:rPr lang="en" u="sng">
                <a:solidFill>
                  <a:schemeClr val="hlink"/>
                </a:solidFill>
                <a:latin typeface="Source Code Pro"/>
                <a:ea typeface="Source Code Pro"/>
                <a:cs typeface="Source Code Pro"/>
                <a:sym typeface="Source Code Pro"/>
                <a:hlinkClick r:id="rId3"/>
              </a:rPr>
              <a:t>https://docs.google.com/document/d/1CK1SjjrfT4COwK-WbGiUUdTML5VtsjwOBmcrDgBtEOM/edit?usp=sharing</a:t>
            </a:r>
            <a:endParaRPr>
              <a:latin typeface="Source Code Pro"/>
              <a:ea typeface="Source Code Pro"/>
              <a:cs typeface="Source Code Pro"/>
              <a:sym typeface="Source Code Pro"/>
            </a:endParaRPr>
          </a:p>
          <a:p>
            <a:pPr indent="0" lvl="0" marL="0" rtl="0" algn="l">
              <a:spcBef>
                <a:spcPts val="1200"/>
              </a:spcBef>
              <a:spcAft>
                <a:spcPts val="1200"/>
              </a:spcAft>
              <a:buNone/>
            </a:pPr>
            <a:r>
              <a:t/>
            </a:r>
            <a:endParaRPr>
              <a:latin typeface="Source Code Pro"/>
              <a:ea typeface="Source Code Pro"/>
              <a:cs typeface="Source Code Pro"/>
              <a:sym typeface="Source Code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52"/>
          <p:cNvSpPr txBox="1"/>
          <p:nvPr>
            <p:ph type="title"/>
          </p:nvPr>
        </p:nvSpPr>
        <p:spPr>
          <a:xfrm>
            <a:off x="301500" y="1231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Front-End Design</a:t>
            </a:r>
            <a:endParaRPr/>
          </a:p>
        </p:txBody>
      </p:sp>
      <p:sp>
        <p:nvSpPr>
          <p:cNvPr id="2346" name="Google Shape;2346;p252"/>
          <p:cNvSpPr txBox="1"/>
          <p:nvPr>
            <p:ph idx="1" type="body"/>
          </p:nvPr>
        </p:nvSpPr>
        <p:spPr>
          <a:xfrm>
            <a:off x="0" y="18103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Front-end Design</a:t>
            </a:r>
            <a:endParaRPr/>
          </a:p>
          <a:p>
            <a:pPr indent="-298450" lvl="1" marL="914400" rtl="0" algn="l">
              <a:spcBef>
                <a:spcPts val="0"/>
              </a:spcBef>
              <a:spcAft>
                <a:spcPts val="0"/>
              </a:spcAft>
              <a:buSzPts val="1100"/>
              <a:buChar char="○"/>
            </a:pPr>
            <a:r>
              <a:rPr lang="en"/>
              <a:t>HTML</a:t>
            </a:r>
            <a:endParaRPr/>
          </a:p>
          <a:p>
            <a:pPr indent="-298450" lvl="1" marL="914400" rtl="0" algn="l">
              <a:spcBef>
                <a:spcPts val="0"/>
              </a:spcBef>
              <a:spcAft>
                <a:spcPts val="0"/>
              </a:spcAft>
              <a:buSzPts val="1100"/>
              <a:buChar char="○"/>
            </a:pPr>
            <a:r>
              <a:rPr lang="en"/>
              <a:t>CSS/Bulma</a:t>
            </a:r>
            <a:endParaRPr/>
          </a:p>
          <a:p>
            <a:pPr indent="-311150" lvl="0" marL="457200" rtl="0" algn="l">
              <a:spcBef>
                <a:spcPts val="0"/>
              </a:spcBef>
              <a:spcAft>
                <a:spcPts val="0"/>
              </a:spcAft>
              <a:buSzPts val="1300"/>
              <a:buChar char="●"/>
            </a:pPr>
            <a:r>
              <a:rPr lang="en"/>
              <a:t>Redesigned Forum Page </a:t>
            </a:r>
            <a:endParaRPr/>
          </a:p>
        </p:txBody>
      </p:sp>
      <p:pic>
        <p:nvPicPr>
          <p:cNvPr id="2347" name="Google Shape;2347;p252"/>
          <p:cNvPicPr preferRelativeResize="0"/>
          <p:nvPr/>
        </p:nvPicPr>
        <p:blipFill rotWithShape="1">
          <a:blip r:embed="rId3">
            <a:alphaModFix/>
          </a:blip>
          <a:srcRect b="5775" l="0" r="-2616" t="15110"/>
          <a:stretch/>
        </p:blipFill>
        <p:spPr>
          <a:xfrm>
            <a:off x="2874625" y="1438150"/>
            <a:ext cx="6404726" cy="3307749"/>
          </a:xfrm>
          <a:prstGeom prst="rect">
            <a:avLst/>
          </a:prstGeom>
          <a:noFill/>
          <a:ln>
            <a:noFill/>
          </a:ln>
        </p:spPr>
      </p:pic>
      <p:sp>
        <p:nvSpPr>
          <p:cNvPr id="2348" name="Google Shape;2348;p252"/>
          <p:cNvSpPr txBox="1"/>
          <p:nvPr>
            <p:ph type="title"/>
          </p:nvPr>
        </p:nvSpPr>
        <p:spPr>
          <a:xfrm>
            <a:off x="0" y="638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600"/>
              <a:t>Nathan</a:t>
            </a:r>
            <a:r>
              <a:rPr lang="en"/>
              <a:t> Girma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53"/>
          <p:cNvSpPr txBox="1"/>
          <p:nvPr>
            <p:ph type="title"/>
          </p:nvPr>
        </p:nvSpPr>
        <p:spPr>
          <a:xfrm>
            <a:off x="50875" y="234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 Page &amp; Comment Template</a:t>
            </a:r>
            <a:endParaRPr/>
          </a:p>
        </p:txBody>
      </p:sp>
      <p:sp>
        <p:nvSpPr>
          <p:cNvPr id="2354" name="Google Shape;2354;p253"/>
          <p:cNvSpPr txBox="1"/>
          <p:nvPr>
            <p:ph idx="1" type="body"/>
          </p:nvPr>
        </p:nvSpPr>
        <p:spPr>
          <a:xfrm>
            <a:off x="60350" y="1236575"/>
            <a:ext cx="40911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Created Template for posts under forum page</a:t>
            </a:r>
            <a:endParaRPr/>
          </a:p>
          <a:p>
            <a:pPr indent="-298450" lvl="1" marL="914400" rtl="0" algn="l">
              <a:spcBef>
                <a:spcPts val="0"/>
              </a:spcBef>
              <a:spcAft>
                <a:spcPts val="0"/>
              </a:spcAft>
              <a:buSzPts val="1100"/>
              <a:buChar char="○"/>
            </a:pPr>
            <a:r>
              <a:rPr lang="en"/>
              <a:t>HTML</a:t>
            </a:r>
            <a:endParaRPr/>
          </a:p>
          <a:p>
            <a:pPr indent="-298450" lvl="1" marL="914400" rtl="0" algn="l">
              <a:spcBef>
                <a:spcPts val="0"/>
              </a:spcBef>
              <a:spcAft>
                <a:spcPts val="0"/>
              </a:spcAft>
              <a:buSzPts val="1100"/>
              <a:buChar char="○"/>
            </a:pPr>
            <a:r>
              <a:rPr lang="en"/>
              <a:t>Django Template Language</a:t>
            </a:r>
            <a:endParaRPr/>
          </a:p>
        </p:txBody>
      </p:sp>
      <p:pic>
        <p:nvPicPr>
          <p:cNvPr id="2355" name="Google Shape;2355;p253"/>
          <p:cNvPicPr preferRelativeResize="0"/>
          <p:nvPr/>
        </p:nvPicPr>
        <p:blipFill rotWithShape="1">
          <a:blip r:embed="rId3">
            <a:alphaModFix/>
          </a:blip>
          <a:srcRect b="48412" l="15440" r="51303" t="19706"/>
          <a:stretch/>
        </p:blipFill>
        <p:spPr>
          <a:xfrm>
            <a:off x="4749500" y="769825"/>
            <a:ext cx="4319852" cy="2686151"/>
          </a:xfrm>
          <a:prstGeom prst="rect">
            <a:avLst/>
          </a:prstGeom>
          <a:noFill/>
          <a:ln>
            <a:noFill/>
          </a:ln>
        </p:spPr>
      </p:pic>
      <p:pic>
        <p:nvPicPr>
          <p:cNvPr id="2356" name="Google Shape;2356;p253"/>
          <p:cNvPicPr preferRelativeResize="0"/>
          <p:nvPr/>
        </p:nvPicPr>
        <p:blipFill rotWithShape="1">
          <a:blip r:embed="rId4">
            <a:alphaModFix/>
          </a:blip>
          <a:srcRect b="32091" l="0" r="695" t="34833"/>
          <a:stretch/>
        </p:blipFill>
        <p:spPr>
          <a:xfrm>
            <a:off x="-12" y="3455975"/>
            <a:ext cx="7790474" cy="1687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218"/>
          <p:cNvSpPr txBox="1"/>
          <p:nvPr/>
        </p:nvSpPr>
        <p:spPr>
          <a:xfrm>
            <a:off x="0" y="0"/>
            <a:ext cx="57213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rebuchet MS"/>
                <a:ea typeface="Trebuchet MS"/>
                <a:cs typeface="Trebuchet MS"/>
                <a:sym typeface="Trebuchet MS"/>
              </a:rPr>
              <a:t>Roman Spiwak, Software Development Lead</a:t>
            </a:r>
            <a:endParaRPr sz="2200">
              <a:solidFill>
                <a:schemeClr val="dk2"/>
              </a:solidFill>
              <a:latin typeface="Trebuchet MS"/>
              <a:ea typeface="Trebuchet MS"/>
              <a:cs typeface="Trebuchet MS"/>
              <a:sym typeface="Trebuchet MS"/>
            </a:endParaRPr>
          </a:p>
        </p:txBody>
      </p:sp>
      <p:sp>
        <p:nvSpPr>
          <p:cNvPr id="1668" name="Google Shape;1668;p218"/>
          <p:cNvSpPr txBox="1"/>
          <p:nvPr/>
        </p:nvSpPr>
        <p:spPr>
          <a:xfrm>
            <a:off x="0" y="887975"/>
            <a:ext cx="5721300" cy="198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Made the Member class work with Django’s User class.</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Made Sign In/Up views work.</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Prevented Username &amp; Email reuse via a validator view.</a:t>
            </a:r>
            <a:endParaRPr sz="1600">
              <a:solidFill>
                <a:schemeClr val="dk2"/>
              </a:solidFill>
              <a:latin typeface="Trebuchet MS"/>
              <a:ea typeface="Trebuchet MS"/>
              <a:cs typeface="Trebuchet MS"/>
              <a:sym typeface="Trebuchet MS"/>
            </a:endParaRPr>
          </a:p>
          <a:p>
            <a:pPr indent="-330200" lvl="0" marL="457200" rtl="0" algn="l">
              <a:spcBef>
                <a:spcPts val="0"/>
              </a:spcBef>
              <a:spcAft>
                <a:spcPts val="0"/>
              </a:spcAft>
              <a:buClr>
                <a:schemeClr val="dk2"/>
              </a:buClr>
              <a:buSzPts val="1600"/>
              <a:buFont typeface="Trebuchet MS"/>
              <a:buChar char="●"/>
            </a:pPr>
            <a:r>
              <a:rPr lang="en" sz="1600">
                <a:solidFill>
                  <a:schemeClr val="dk2"/>
                </a:solidFill>
                <a:latin typeface="Trebuchet MS"/>
                <a:ea typeface="Trebuchet MS"/>
                <a:cs typeface="Trebuchet MS"/>
                <a:sym typeface="Trebuchet MS"/>
              </a:rPr>
              <a:t>Reworked the visual appearance of the Sign In/Up interface.</a:t>
            </a:r>
            <a:endParaRPr sz="1600">
              <a:solidFill>
                <a:schemeClr val="dk2"/>
              </a:solidFill>
              <a:latin typeface="Trebuchet MS"/>
              <a:ea typeface="Trebuchet MS"/>
              <a:cs typeface="Trebuchet MS"/>
              <a:sym typeface="Trebuchet MS"/>
            </a:endParaRPr>
          </a:p>
        </p:txBody>
      </p:sp>
      <p:pic>
        <p:nvPicPr>
          <p:cNvPr id="1669" name="Google Shape;1669;p218"/>
          <p:cNvPicPr preferRelativeResize="0"/>
          <p:nvPr/>
        </p:nvPicPr>
        <p:blipFill>
          <a:blip r:embed="rId3">
            <a:alphaModFix/>
          </a:blip>
          <a:stretch>
            <a:fillRect/>
          </a:stretch>
        </p:blipFill>
        <p:spPr>
          <a:xfrm>
            <a:off x="0" y="2874325"/>
            <a:ext cx="4104475" cy="2176625"/>
          </a:xfrm>
          <a:prstGeom prst="rect">
            <a:avLst/>
          </a:prstGeom>
          <a:noFill/>
          <a:ln>
            <a:noFill/>
          </a:ln>
        </p:spPr>
      </p:pic>
      <p:pic>
        <p:nvPicPr>
          <p:cNvPr id="1670" name="Google Shape;1670;p218"/>
          <p:cNvPicPr preferRelativeResize="0"/>
          <p:nvPr/>
        </p:nvPicPr>
        <p:blipFill>
          <a:blip r:embed="rId4">
            <a:alphaModFix/>
          </a:blip>
          <a:stretch>
            <a:fillRect/>
          </a:stretch>
        </p:blipFill>
        <p:spPr>
          <a:xfrm>
            <a:off x="5074675" y="2353325"/>
            <a:ext cx="4022350" cy="2790175"/>
          </a:xfrm>
          <a:prstGeom prst="rect">
            <a:avLst/>
          </a:prstGeom>
          <a:noFill/>
          <a:ln>
            <a:noFill/>
          </a:ln>
        </p:spPr>
      </p:pic>
      <p:pic>
        <p:nvPicPr>
          <p:cNvPr id="1671" name="Google Shape;1671;p218"/>
          <p:cNvPicPr preferRelativeResize="0"/>
          <p:nvPr/>
        </p:nvPicPr>
        <p:blipFill>
          <a:blip r:embed="rId5">
            <a:alphaModFix/>
          </a:blip>
          <a:stretch>
            <a:fillRect/>
          </a:stretch>
        </p:blipFill>
        <p:spPr>
          <a:xfrm>
            <a:off x="5592100" y="0"/>
            <a:ext cx="3551899" cy="2305850"/>
          </a:xfrm>
          <a:prstGeom prst="rect">
            <a:avLst/>
          </a:prstGeom>
          <a:noFill/>
          <a:ln>
            <a:noFill/>
          </a:ln>
        </p:spPr>
      </p:pic>
      <p:sp>
        <p:nvSpPr>
          <p:cNvPr id="1672" name="Google Shape;1672;p218"/>
          <p:cNvSpPr txBox="1"/>
          <p:nvPr/>
        </p:nvSpPr>
        <p:spPr>
          <a:xfrm>
            <a:off x="0" y="468575"/>
            <a:ext cx="3633900" cy="4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Trebuchet MS"/>
                <a:ea typeface="Trebuchet MS"/>
                <a:cs typeface="Trebuchet MS"/>
                <a:sym typeface="Trebuchet MS"/>
              </a:rPr>
              <a:t>Chesapeake Community Connect</a:t>
            </a:r>
            <a:endParaRPr sz="1800">
              <a:solidFill>
                <a:schemeClr val="dk2"/>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2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 Page</a:t>
            </a:r>
            <a:endParaRPr/>
          </a:p>
        </p:txBody>
      </p:sp>
      <p:sp>
        <p:nvSpPr>
          <p:cNvPr id="2362" name="Google Shape;2362;p254"/>
          <p:cNvSpPr txBox="1"/>
          <p:nvPr>
            <p:ph idx="1" type="body"/>
          </p:nvPr>
        </p:nvSpPr>
        <p:spPr>
          <a:xfrm>
            <a:off x="-174650" y="1307850"/>
            <a:ext cx="7038900" cy="29112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rgbClr val="000000"/>
              </a:buClr>
              <a:buSzPts val="1400"/>
              <a:buChar char="●"/>
            </a:pPr>
            <a:r>
              <a:rPr lang="en"/>
              <a:t>Scripts for post page and comment functionality</a:t>
            </a:r>
            <a:endParaRPr/>
          </a:p>
          <a:p>
            <a:pPr indent="-298450" lvl="1" marL="914400" rtl="0" algn="l">
              <a:lnSpc>
                <a:spcPct val="100000"/>
              </a:lnSpc>
              <a:spcBef>
                <a:spcPts val="0"/>
              </a:spcBef>
              <a:spcAft>
                <a:spcPts val="0"/>
              </a:spcAft>
              <a:buClr>
                <a:srgbClr val="000000"/>
              </a:buClr>
              <a:buSzPts val="1100"/>
              <a:buChar char="○"/>
            </a:pPr>
            <a:r>
              <a:rPr lang="en"/>
              <a:t>Views</a:t>
            </a:r>
            <a:endParaRPr/>
          </a:p>
          <a:p>
            <a:pPr indent="-298450" lvl="2" marL="1371600" rtl="0" algn="l">
              <a:lnSpc>
                <a:spcPct val="100000"/>
              </a:lnSpc>
              <a:spcBef>
                <a:spcPts val="0"/>
              </a:spcBef>
              <a:spcAft>
                <a:spcPts val="0"/>
              </a:spcAft>
              <a:buClr>
                <a:srgbClr val="000000"/>
              </a:buClr>
              <a:buSzPts val="1100"/>
              <a:buChar char="■"/>
            </a:pPr>
            <a:r>
              <a:rPr lang="en"/>
              <a:t>To accept data and return response</a:t>
            </a:r>
            <a:endParaRPr/>
          </a:p>
          <a:p>
            <a:pPr indent="-298450" lvl="1" marL="914400" rtl="0" algn="l">
              <a:lnSpc>
                <a:spcPct val="100000"/>
              </a:lnSpc>
              <a:spcBef>
                <a:spcPts val="0"/>
              </a:spcBef>
              <a:spcAft>
                <a:spcPts val="0"/>
              </a:spcAft>
              <a:buClr>
                <a:srgbClr val="000000"/>
              </a:buClr>
              <a:buSzPts val="1100"/>
              <a:buChar char="○"/>
            </a:pPr>
            <a:r>
              <a:rPr lang="en"/>
              <a:t>Models</a:t>
            </a:r>
            <a:endParaRPr/>
          </a:p>
          <a:p>
            <a:pPr indent="-298450" lvl="2" marL="1371600" rtl="0" algn="l">
              <a:lnSpc>
                <a:spcPct val="100000"/>
              </a:lnSpc>
              <a:spcBef>
                <a:spcPts val="0"/>
              </a:spcBef>
              <a:spcAft>
                <a:spcPts val="0"/>
              </a:spcAft>
              <a:buClr>
                <a:srgbClr val="000000"/>
              </a:buClr>
              <a:buSzPts val="1100"/>
              <a:buChar char="■"/>
            </a:pPr>
            <a:r>
              <a:rPr lang="en"/>
              <a:t>To structure and store data that is </a:t>
            </a:r>
            <a:r>
              <a:rPr lang="en"/>
              <a:t>inputted through form</a:t>
            </a:r>
            <a:endParaRPr/>
          </a:p>
          <a:p>
            <a:pPr indent="-298450" lvl="1" marL="914400" rtl="0" algn="l">
              <a:lnSpc>
                <a:spcPct val="100000"/>
              </a:lnSpc>
              <a:spcBef>
                <a:spcPts val="0"/>
              </a:spcBef>
              <a:spcAft>
                <a:spcPts val="0"/>
              </a:spcAft>
              <a:buClr>
                <a:srgbClr val="000000"/>
              </a:buClr>
              <a:buSzPts val="1100"/>
              <a:buChar char="○"/>
            </a:pPr>
            <a:r>
              <a:rPr lang="en"/>
              <a:t>Forms </a:t>
            </a:r>
            <a:endParaRPr/>
          </a:p>
          <a:p>
            <a:pPr indent="-298450" lvl="2" marL="1371600" rtl="0" algn="l">
              <a:lnSpc>
                <a:spcPct val="100000"/>
              </a:lnSpc>
              <a:spcBef>
                <a:spcPts val="0"/>
              </a:spcBef>
              <a:spcAft>
                <a:spcPts val="0"/>
              </a:spcAft>
              <a:buClr>
                <a:srgbClr val="000000"/>
              </a:buClr>
              <a:buSzPts val="1100"/>
              <a:buChar char="■"/>
            </a:pPr>
            <a:r>
              <a:rPr lang="en"/>
              <a:t>To handle user input processing</a:t>
            </a:r>
            <a:endParaRPr/>
          </a:p>
        </p:txBody>
      </p:sp>
      <p:pic>
        <p:nvPicPr>
          <p:cNvPr id="2363" name="Google Shape;2363;p254"/>
          <p:cNvPicPr preferRelativeResize="0"/>
          <p:nvPr/>
        </p:nvPicPr>
        <p:blipFill rotWithShape="1">
          <a:blip r:embed="rId3">
            <a:alphaModFix/>
          </a:blip>
          <a:srcRect b="61020" l="14162" r="6048" t="20394"/>
          <a:stretch/>
        </p:blipFill>
        <p:spPr>
          <a:xfrm>
            <a:off x="0" y="3411406"/>
            <a:ext cx="9144003" cy="1385293"/>
          </a:xfrm>
          <a:prstGeom prst="rect">
            <a:avLst/>
          </a:prstGeom>
          <a:noFill/>
          <a:ln>
            <a:noFill/>
          </a:ln>
        </p:spPr>
      </p:pic>
      <p:pic>
        <p:nvPicPr>
          <p:cNvPr id="2364" name="Google Shape;2364;p254"/>
          <p:cNvPicPr preferRelativeResize="0"/>
          <p:nvPr/>
        </p:nvPicPr>
        <p:blipFill rotWithShape="1">
          <a:blip r:embed="rId4">
            <a:alphaModFix/>
          </a:blip>
          <a:srcRect b="51481" l="15769" r="44866" t="33879"/>
          <a:stretch/>
        </p:blipFill>
        <p:spPr>
          <a:xfrm>
            <a:off x="4572000" y="2305648"/>
            <a:ext cx="4572001" cy="110575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2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needs to be done next semester?</a:t>
            </a:r>
            <a:endParaRPr/>
          </a:p>
        </p:txBody>
      </p:sp>
      <p:sp>
        <p:nvSpPr>
          <p:cNvPr id="2370" name="Google Shape;2370;p25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 comment section to post page</a:t>
            </a:r>
            <a:endParaRPr/>
          </a:p>
          <a:p>
            <a:pPr indent="-298450" lvl="1" marL="914400" rtl="0" algn="l">
              <a:spcBef>
                <a:spcPts val="0"/>
              </a:spcBef>
              <a:spcAft>
                <a:spcPts val="0"/>
              </a:spcAft>
              <a:buSzPts val="1100"/>
              <a:buChar char="○"/>
            </a:pPr>
            <a:r>
              <a:rPr lang="en"/>
              <a:t>Parent and recipients</a:t>
            </a:r>
            <a:endParaRPr/>
          </a:p>
          <a:p>
            <a:pPr indent="-298450" lvl="2" marL="1371600" rtl="0" algn="l">
              <a:spcBef>
                <a:spcPts val="0"/>
              </a:spcBef>
              <a:spcAft>
                <a:spcPts val="0"/>
              </a:spcAft>
              <a:buSzPts val="1100"/>
              <a:buChar char="■"/>
            </a:pPr>
            <a:r>
              <a:rPr lang="en"/>
              <a:t>Logic for replying to a comment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256"/>
          <p:cNvSpPr txBox="1"/>
          <p:nvPr>
            <p:ph type="title"/>
          </p:nvPr>
        </p:nvSpPr>
        <p:spPr>
          <a:xfrm>
            <a:off x="311700" y="425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Daniel Reina: Bulma</a:t>
            </a:r>
            <a:endParaRPr/>
          </a:p>
        </p:txBody>
      </p:sp>
      <p:sp>
        <p:nvSpPr>
          <p:cNvPr id="2376" name="Google Shape;2376;p256"/>
          <p:cNvSpPr txBox="1"/>
          <p:nvPr>
            <p:ph idx="1" type="body"/>
          </p:nvPr>
        </p:nvSpPr>
        <p:spPr>
          <a:xfrm>
            <a:off x="311700" y="2191675"/>
            <a:ext cx="8520600" cy="2377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Found CDN </a:t>
            </a:r>
            <a:endParaRPr/>
          </a:p>
          <a:p>
            <a:pPr indent="-311150" lvl="0" marL="457200" rtl="0" algn="l">
              <a:spcBef>
                <a:spcPts val="0"/>
              </a:spcBef>
              <a:spcAft>
                <a:spcPts val="0"/>
              </a:spcAft>
              <a:buSzPts val="1300"/>
              <a:buChar char="●"/>
            </a:pPr>
            <a:r>
              <a:rPr lang="en"/>
              <a:t>Implemented in base HTML file, entire website loads from this file. </a:t>
            </a:r>
            <a:endParaRPr/>
          </a:p>
          <a:p>
            <a:pPr indent="-311150" lvl="0" marL="457200" rtl="0" algn="l">
              <a:spcBef>
                <a:spcPts val="0"/>
              </a:spcBef>
              <a:spcAft>
                <a:spcPts val="0"/>
              </a:spcAft>
              <a:buSzPts val="1300"/>
              <a:buChar char="●"/>
            </a:pPr>
            <a:r>
              <a:rPr lang="en"/>
              <a:t>Guide for next semester. </a:t>
            </a:r>
            <a:endParaRPr/>
          </a:p>
        </p:txBody>
      </p:sp>
      <p:pic>
        <p:nvPicPr>
          <p:cNvPr id="2377" name="Google Shape;2377;p256"/>
          <p:cNvPicPr preferRelativeResize="0"/>
          <p:nvPr/>
        </p:nvPicPr>
        <p:blipFill rotWithShape="1">
          <a:blip r:embed="rId3">
            <a:alphaModFix/>
          </a:blip>
          <a:srcRect b="0" l="0" r="0" t="0"/>
          <a:stretch/>
        </p:blipFill>
        <p:spPr>
          <a:xfrm>
            <a:off x="311700" y="896275"/>
            <a:ext cx="7105650" cy="1295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Comment section</a:t>
            </a:r>
            <a:endParaRPr/>
          </a:p>
        </p:txBody>
      </p:sp>
      <p:sp>
        <p:nvSpPr>
          <p:cNvPr id="2383" name="Google Shape;2383;p25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4" name="Google Shape;2384;p257"/>
          <p:cNvPicPr preferRelativeResize="0"/>
          <p:nvPr/>
        </p:nvPicPr>
        <p:blipFill rotWithShape="1">
          <a:blip r:embed="rId3">
            <a:alphaModFix/>
          </a:blip>
          <a:srcRect b="0" l="0" r="0" t="0"/>
          <a:stretch/>
        </p:blipFill>
        <p:spPr>
          <a:xfrm>
            <a:off x="6106550" y="234900"/>
            <a:ext cx="2845500" cy="4333975"/>
          </a:xfrm>
          <a:prstGeom prst="rect">
            <a:avLst/>
          </a:prstGeom>
          <a:noFill/>
          <a:ln>
            <a:noFill/>
          </a:ln>
        </p:spPr>
      </p:pic>
      <p:pic>
        <p:nvPicPr>
          <p:cNvPr id="2385" name="Google Shape;2385;p257"/>
          <p:cNvPicPr preferRelativeResize="0"/>
          <p:nvPr/>
        </p:nvPicPr>
        <p:blipFill rotWithShape="1">
          <a:blip r:embed="rId4">
            <a:alphaModFix/>
          </a:blip>
          <a:srcRect b="0" l="0" r="0" t="0"/>
          <a:stretch/>
        </p:blipFill>
        <p:spPr>
          <a:xfrm>
            <a:off x="311700" y="1145325"/>
            <a:ext cx="5700574" cy="3070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25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t>Digital Dreams to Reality: Steps for a Successful Website Launch</a:t>
            </a:r>
            <a:endParaRPr sz="4000"/>
          </a:p>
          <a:p>
            <a:pPr indent="0" lvl="0" marL="0" rtl="0" algn="l">
              <a:spcBef>
                <a:spcPts val="0"/>
              </a:spcBef>
              <a:spcAft>
                <a:spcPts val="0"/>
              </a:spcAft>
              <a:buNone/>
            </a:pPr>
            <a:r>
              <a:t/>
            </a:r>
            <a:endParaRPr b="1"/>
          </a:p>
        </p:txBody>
      </p:sp>
      <p:sp>
        <p:nvSpPr>
          <p:cNvPr id="2391" name="Google Shape;2391;p258"/>
          <p:cNvSpPr txBox="1"/>
          <p:nvPr>
            <p:ph idx="1" type="body"/>
          </p:nvPr>
        </p:nvSpPr>
        <p:spPr>
          <a:xfrm>
            <a:off x="1297500" y="3065925"/>
            <a:ext cx="7038900" cy="141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Samuel Schug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25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CDC Spec Progress</a:t>
            </a:r>
            <a:endParaRPr/>
          </a:p>
          <a:p>
            <a:pPr indent="0" lvl="0" marL="0" rtl="0" algn="l">
              <a:spcBef>
                <a:spcPts val="0"/>
              </a:spcBef>
              <a:spcAft>
                <a:spcPts val="0"/>
              </a:spcAft>
              <a:buNone/>
            </a:pPr>
            <a:r>
              <a:t/>
            </a:r>
            <a:endParaRPr/>
          </a:p>
        </p:txBody>
      </p:sp>
      <p:sp>
        <p:nvSpPr>
          <p:cNvPr id="2397" name="Google Shape;2397;p2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 django tutorials were completed in order to understand the nature of the website.  </a:t>
            </a:r>
            <a:endParaRPr/>
          </a:p>
          <a:p>
            <a:pPr indent="0" lvl="0" marL="0" rtl="0" algn="l">
              <a:spcBef>
                <a:spcPts val="1200"/>
              </a:spcBef>
              <a:spcAft>
                <a:spcPts val="0"/>
              </a:spcAft>
              <a:buNone/>
            </a:pPr>
            <a:r>
              <a:rPr lang="en"/>
              <a:t>The setup guide was followed to try to get the site up after it was cloned from the repository using github desktop. </a:t>
            </a:r>
            <a:endParaRPr/>
          </a:p>
          <a:p>
            <a:pPr indent="0" lvl="0" marL="0" rtl="0" algn="l">
              <a:spcBef>
                <a:spcPts val="1200"/>
              </a:spcBef>
              <a:spcAft>
                <a:spcPts val="0"/>
              </a:spcAft>
              <a:buNone/>
            </a:pPr>
            <a:r>
              <a:rPr lang="en"/>
              <a:t>When observing the log it was discovered that the dependency that was failing was one that required an older version of Python. </a:t>
            </a:r>
            <a:endParaRPr/>
          </a:p>
          <a:p>
            <a:pPr indent="0" lvl="0" marL="0" rtl="0" algn="l">
              <a:spcBef>
                <a:spcPts val="1200"/>
              </a:spcBef>
              <a:spcAft>
                <a:spcPts val="0"/>
              </a:spcAft>
              <a:buNone/>
            </a:pPr>
            <a:r>
              <a:rPr lang="en"/>
              <a:t>By altering the requirements text you could have the computer find the latest versions of the requirements automatically by putting an equals sign instead of an ==. This method could work in the future.  </a:t>
            </a:r>
            <a:endParaRPr/>
          </a:p>
          <a:p>
            <a:pPr indent="0" lvl="0" marL="0" rtl="0" algn="l">
              <a:spcBef>
                <a:spcPts val="1200"/>
              </a:spcBef>
              <a:spcAft>
                <a:spcPts val="0"/>
              </a:spcAft>
              <a:buNone/>
            </a:pPr>
            <a:r>
              <a:rPr lang="en"/>
              <a:t>Using Pyenv we can get the older version of Python on the computer to run the website which is 3.8.10.  </a:t>
            </a:r>
            <a:endParaRPr/>
          </a:p>
          <a:p>
            <a:pPr indent="0" lvl="0" marL="0" rtl="0" algn="l">
              <a:spcBef>
                <a:spcPts val="1200"/>
              </a:spcBef>
              <a:spcAft>
                <a:spcPts val="0"/>
              </a:spcAft>
              <a:buNone/>
            </a:pPr>
            <a:r>
              <a:rPr lang="en"/>
              <a:t>I went through all of the documents in the drives to search for the database password which was unsuccessful </a:t>
            </a:r>
            <a:endParaRPr/>
          </a:p>
          <a:p>
            <a:pPr indent="0" lvl="0" marL="0" rtl="0" algn="l">
              <a:spcBef>
                <a:spcPts val="1200"/>
              </a:spcBef>
              <a:spcAft>
                <a:spcPts val="0"/>
              </a:spcAft>
              <a:buNone/>
            </a:pPr>
            <a:r>
              <a:rPr lang="en" sz="1200">
                <a:latin typeface="Arial"/>
                <a:ea typeface="Arial"/>
                <a:cs typeface="Arial"/>
                <a:sym typeface="Arial"/>
              </a:rPr>
              <a:t>Django attempts to connect to a PostgreSQL Database server with the IP of </a:t>
            </a:r>
            <a:r>
              <a:rPr lang="en" sz="1000">
                <a:latin typeface="Roboto Mono"/>
                <a:ea typeface="Roboto Mono"/>
                <a:cs typeface="Roboto Mono"/>
                <a:sym typeface="Roboto Mono"/>
              </a:rPr>
              <a:t>127.0.0.1</a:t>
            </a:r>
            <a:r>
              <a:rPr lang="en" sz="1200">
                <a:latin typeface="Arial"/>
                <a:ea typeface="Arial"/>
                <a:cs typeface="Arial"/>
                <a:sym typeface="Arial"/>
              </a:rPr>
              <a:t> and PORT of </a:t>
            </a:r>
            <a:r>
              <a:rPr lang="en" sz="1000">
                <a:latin typeface="Roboto Mono"/>
                <a:ea typeface="Roboto Mono"/>
                <a:cs typeface="Roboto Mono"/>
                <a:sym typeface="Roboto Mono"/>
              </a:rPr>
              <a:t>5432</a:t>
            </a:r>
            <a:r>
              <a:rPr lang="en" sz="1200">
                <a:latin typeface="Arial"/>
                <a:ea typeface="Arial"/>
                <a:cs typeface="Arial"/>
                <a:sym typeface="Arial"/>
              </a:rPr>
              <a:t>.</a:t>
            </a:r>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the website works with the database</a:t>
            </a:r>
            <a:endParaRPr/>
          </a:p>
        </p:txBody>
      </p:sp>
      <p:sp>
        <p:nvSpPr>
          <p:cNvPr id="2403" name="Google Shape;2403;p26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highlight>
                  <a:schemeClr val="dk1"/>
                </a:highlight>
                <a:latin typeface="Arial"/>
                <a:ea typeface="Arial"/>
                <a:cs typeface="Arial"/>
                <a:sym typeface="Arial"/>
              </a:rPr>
              <a:t>Models Define the Database Schema - In Django, you define the structure of your database using models in Python code. -Each model is a Python class that represents a table in your database, and its attributes map to the table's columns.</a:t>
            </a:r>
            <a:endParaRPr sz="1100">
              <a:highlight>
                <a:schemeClr val="dk1"/>
              </a:highlight>
              <a:latin typeface="Arial"/>
              <a:ea typeface="Arial"/>
              <a:cs typeface="Arial"/>
              <a:sym typeface="Arial"/>
            </a:endParaRPr>
          </a:p>
          <a:p>
            <a:pPr indent="0" lvl="0" marL="0" rtl="0" algn="l">
              <a:spcBef>
                <a:spcPts val="1200"/>
              </a:spcBef>
              <a:spcAft>
                <a:spcPts val="0"/>
              </a:spcAft>
              <a:buNone/>
            </a:pPr>
            <a:r>
              <a:rPr lang="en" sz="1100">
                <a:highlight>
                  <a:schemeClr val="dk1"/>
                </a:highlight>
                <a:latin typeface="Arial"/>
                <a:ea typeface="Arial"/>
                <a:cs typeface="Arial"/>
                <a:sym typeface="Arial"/>
              </a:rPr>
              <a:t>Migrations are Django's way of propagating changes to your models into your database schema. - They generate Python files that contain SQL instructions for creating or modifying database tables. </a:t>
            </a:r>
            <a:endParaRPr sz="1100">
              <a:highlight>
                <a:schemeClr val="dk1"/>
              </a:highlight>
              <a:latin typeface="Arial"/>
              <a:ea typeface="Arial"/>
              <a:cs typeface="Arial"/>
              <a:sym typeface="Arial"/>
            </a:endParaRPr>
          </a:p>
          <a:p>
            <a:pPr indent="0" lvl="0" marL="0" rtl="0" algn="l">
              <a:spcBef>
                <a:spcPts val="1200"/>
              </a:spcBef>
              <a:spcAft>
                <a:spcPts val="0"/>
              </a:spcAft>
              <a:buNone/>
            </a:pPr>
            <a:r>
              <a:rPr lang="en" sz="1100">
                <a:highlight>
                  <a:schemeClr val="dk1"/>
                </a:highlight>
                <a:latin typeface="Arial"/>
                <a:ea typeface="Arial"/>
                <a:cs typeface="Arial"/>
                <a:sym typeface="Arial"/>
              </a:rPr>
              <a:t>When you run migrate, Django translates the migration files into SQL statements and applies them to your database. </a:t>
            </a:r>
            <a:endParaRPr sz="1100">
              <a:highlight>
                <a:schemeClr val="dk1"/>
              </a:highlight>
              <a:latin typeface="Arial"/>
              <a:ea typeface="Arial"/>
              <a:cs typeface="Arial"/>
              <a:sym typeface="Arial"/>
            </a:endParaRPr>
          </a:p>
          <a:p>
            <a:pPr indent="0" lvl="0" marL="0" rtl="0" algn="l">
              <a:spcBef>
                <a:spcPts val="1200"/>
              </a:spcBef>
              <a:spcAft>
                <a:spcPts val="1200"/>
              </a:spcAft>
              <a:buNone/>
            </a:pPr>
            <a:r>
              <a:rPr lang="en" sz="1100">
                <a:highlight>
                  <a:schemeClr val="dk1"/>
                </a:highlight>
                <a:latin typeface="Arial"/>
                <a:ea typeface="Arial"/>
                <a:cs typeface="Arial"/>
                <a:sym typeface="Arial"/>
              </a:rPr>
              <a:t>So we need a database to connect to in order for the website to come up. </a:t>
            </a:r>
            <a:endParaRPr sz="1100">
              <a:highlight>
                <a:schemeClr val="dk1"/>
              </a:highlight>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2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a:t>
            </a:r>
            <a:endParaRPr/>
          </a:p>
        </p:txBody>
      </p:sp>
      <p:sp>
        <p:nvSpPr>
          <p:cNvPr id="2409" name="Google Shape;2409;p2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Postgre SQL was downloaded, a database was created and we can see the schema of the database using pgAdmin in case we want to recreate it. </a:t>
            </a:r>
            <a:endParaRPr/>
          </a:p>
          <a:p>
            <a:pPr indent="0" lvl="0" marL="0" rtl="0" algn="l">
              <a:spcBef>
                <a:spcPts val="1200"/>
              </a:spcBef>
              <a:spcAft>
                <a:spcPts val="0"/>
              </a:spcAft>
              <a:buNone/>
            </a:pPr>
            <a:r>
              <a:rPr lang="en"/>
              <a:t>Our Django application contains the schema for the database. </a:t>
            </a:r>
            <a:endParaRPr/>
          </a:p>
          <a:p>
            <a:pPr indent="0" lvl="0" marL="0" rtl="0" algn="l">
              <a:spcBef>
                <a:spcPts val="1200"/>
              </a:spcBef>
              <a:spcAft>
                <a:spcPts val="0"/>
              </a:spcAft>
              <a:buNone/>
            </a:pPr>
            <a:r>
              <a:rPr lang="en"/>
              <a:t>I studied the websites authentication system allauth. </a:t>
            </a:r>
            <a:endParaRPr/>
          </a:p>
          <a:p>
            <a:pPr indent="0" lvl="0" marL="0" rtl="0" algn="l">
              <a:spcBef>
                <a:spcPts val="1200"/>
              </a:spcBef>
              <a:spcAft>
                <a:spcPts val="0"/>
              </a:spcAft>
              <a:buNone/>
            </a:pPr>
            <a:r>
              <a:rPr lang="en"/>
              <a:t>LoginRequiredMixin ensures that only authenticated users can </a:t>
            </a:r>
            <a:r>
              <a:rPr lang="en"/>
              <a:t>access</a:t>
            </a:r>
            <a:r>
              <a:rPr lang="en"/>
              <a:t> </a:t>
            </a:r>
            <a:r>
              <a:rPr lang="en"/>
              <a:t>certain</a:t>
            </a:r>
            <a:r>
              <a:rPr lang="en"/>
              <a:t> views, </a:t>
            </a:r>
            <a:endParaRPr/>
          </a:p>
          <a:p>
            <a:pPr indent="0" lvl="0" marL="0" rtl="0" algn="l">
              <a:spcBef>
                <a:spcPts val="1200"/>
              </a:spcBef>
              <a:spcAft>
                <a:spcPts val="0"/>
              </a:spcAft>
              <a:buNone/>
            </a:pPr>
            <a:r>
              <a:rPr lang="en"/>
              <a:t>The website seems to be running on OAuth 2.0 when you check the version of allauth which should work fine. All Auth automaitically handles </a:t>
            </a:r>
            <a:r>
              <a:rPr lang="en"/>
              <a:t>authentication. </a:t>
            </a:r>
            <a:endParaRPr/>
          </a:p>
          <a:p>
            <a:pPr indent="0" lvl="0" marL="0" rtl="0" algn="l">
              <a:spcBef>
                <a:spcPts val="1200"/>
              </a:spcBef>
              <a:spcAft>
                <a:spcPts val="1200"/>
              </a:spcAft>
              <a:buNone/>
            </a:pPr>
            <a:r>
              <a:rPr lang="en"/>
              <a:t>Creating a new user works well. But the login </a:t>
            </a:r>
            <a:r>
              <a:rPr lang="en"/>
              <a:t>history</a:t>
            </a:r>
            <a:r>
              <a:rPr lang="en"/>
              <a:t> shows nothing even though I signed in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2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15" name="Google Shape;2415;p262"/>
          <p:cNvSpPr txBox="1"/>
          <p:nvPr>
            <p:ph idx="1" type="body"/>
          </p:nvPr>
        </p:nvSpPr>
        <p:spPr>
          <a:xfrm>
            <a:off x="1297500" y="3489500"/>
            <a:ext cx="7038900" cy="98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a year old and should work.  </a:t>
            </a:r>
            <a:endParaRPr/>
          </a:p>
        </p:txBody>
      </p:sp>
      <p:pic>
        <p:nvPicPr>
          <p:cNvPr id="2416" name="Google Shape;2416;p262"/>
          <p:cNvPicPr preferRelativeResize="0"/>
          <p:nvPr/>
        </p:nvPicPr>
        <p:blipFill>
          <a:blip r:embed="rId3">
            <a:alphaModFix/>
          </a:blip>
          <a:stretch>
            <a:fillRect/>
          </a:stretch>
        </p:blipFill>
        <p:spPr>
          <a:xfrm>
            <a:off x="1662100" y="186025"/>
            <a:ext cx="5819775" cy="289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2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a:t>
            </a:r>
            <a:endParaRPr/>
          </a:p>
        </p:txBody>
      </p:sp>
      <p:sp>
        <p:nvSpPr>
          <p:cNvPr id="2422" name="Google Shape;2422;p26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3" name="Google Shape;2423;p263"/>
          <p:cNvPicPr preferRelativeResize="0"/>
          <p:nvPr/>
        </p:nvPicPr>
        <p:blipFill>
          <a:blip r:embed="rId3">
            <a:alphaModFix/>
          </a:blip>
          <a:stretch>
            <a:fillRect/>
          </a:stretch>
        </p:blipFill>
        <p:spPr>
          <a:xfrm>
            <a:off x="449275" y="312650"/>
            <a:ext cx="8245450" cy="483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19"/>
          <p:cNvSpPr txBox="1"/>
          <p:nvPr>
            <p:ph type="title"/>
          </p:nvPr>
        </p:nvSpPr>
        <p:spPr>
          <a:xfrm>
            <a:off x="632850" y="1124700"/>
            <a:ext cx="7878300" cy="1741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lt1"/>
              </a:buClr>
              <a:buSzPts val="990"/>
              <a:buFont typeface="Arial"/>
              <a:buNone/>
            </a:pPr>
            <a:r>
              <a:rPr lang="en"/>
              <a:t>Project Lead Experiences</a:t>
            </a:r>
            <a:endParaRPr/>
          </a:p>
        </p:txBody>
      </p:sp>
      <p:sp>
        <p:nvSpPr>
          <p:cNvPr id="1678" name="Google Shape;1678;p219"/>
          <p:cNvSpPr txBox="1"/>
          <p:nvPr>
            <p:ph idx="2" type="subTitle"/>
          </p:nvPr>
        </p:nvSpPr>
        <p:spPr>
          <a:xfrm>
            <a:off x="2857500" y="2902000"/>
            <a:ext cx="3765600" cy="934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lt1"/>
              </a:buClr>
              <a:buSzPts val="1100"/>
              <a:buNone/>
            </a:pPr>
            <a:r>
              <a:rPr lang="en"/>
              <a:t>Leah Carroll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26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29" name="Google Shape;2429;p264"/>
          <p:cNvSpPr txBox="1"/>
          <p:nvPr>
            <p:ph idx="1" type="body"/>
          </p:nvPr>
        </p:nvSpPr>
        <p:spPr>
          <a:xfrm>
            <a:off x="1297500" y="2944900"/>
            <a:ext cx="7038900" cy="1845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Moving forward the goal will be to thoroughly understand each aspect of the authentication in Django and then troubleshoot each component in isolation in the django shell which is provided by manage.py.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Goofy cause I see no errors to work off of. What does it mean that we don’t have access to the database with all the  data?</a:t>
            </a:r>
            <a:endParaRPr/>
          </a:p>
          <a:p>
            <a:pPr indent="0" lvl="0" marL="0" rtl="0" algn="l">
              <a:spcBef>
                <a:spcPts val="1200"/>
              </a:spcBef>
              <a:spcAft>
                <a:spcPts val="1200"/>
              </a:spcAft>
              <a:buNone/>
            </a:pPr>
            <a:r>
              <a:rPr lang="en"/>
              <a:t>Investigate docker</a:t>
            </a:r>
            <a:endParaRPr/>
          </a:p>
        </p:txBody>
      </p:sp>
      <p:pic>
        <p:nvPicPr>
          <p:cNvPr id="2430" name="Google Shape;2430;p264"/>
          <p:cNvPicPr preferRelativeResize="0"/>
          <p:nvPr/>
        </p:nvPicPr>
        <p:blipFill>
          <a:blip r:embed="rId3">
            <a:alphaModFix/>
          </a:blip>
          <a:stretch>
            <a:fillRect/>
          </a:stretch>
        </p:blipFill>
        <p:spPr>
          <a:xfrm>
            <a:off x="-105900" y="598399"/>
            <a:ext cx="9144001" cy="210110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6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Presentation</a:t>
            </a:r>
            <a:endParaRPr/>
          </a:p>
        </p:txBody>
      </p:sp>
      <p:sp>
        <p:nvSpPr>
          <p:cNvPr id="2436" name="Google Shape;2436;p265"/>
          <p:cNvSpPr txBox="1"/>
          <p:nvPr>
            <p:ph idx="1" type="subTitle"/>
          </p:nvPr>
        </p:nvSpPr>
        <p:spPr>
          <a:xfrm>
            <a:off x="4341600" y="2774075"/>
            <a:ext cx="3408600" cy="506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a:t>Kester Ebo</a:t>
            </a:r>
            <a:endParaRPr sz="1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2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Comments</a:t>
            </a:r>
            <a:endParaRPr/>
          </a:p>
        </p:txBody>
      </p:sp>
      <p:pic>
        <p:nvPicPr>
          <p:cNvPr id="2442" name="Google Shape;2442;p266"/>
          <p:cNvPicPr preferRelativeResize="0"/>
          <p:nvPr/>
        </p:nvPicPr>
        <p:blipFill>
          <a:blip r:embed="rId3">
            <a:alphaModFix/>
          </a:blip>
          <a:stretch>
            <a:fillRect/>
          </a:stretch>
        </p:blipFill>
        <p:spPr>
          <a:xfrm>
            <a:off x="0" y="1307850"/>
            <a:ext cx="6388550" cy="1604125"/>
          </a:xfrm>
          <a:prstGeom prst="rect">
            <a:avLst/>
          </a:prstGeom>
          <a:noFill/>
          <a:ln>
            <a:noFill/>
          </a:ln>
        </p:spPr>
      </p:pic>
      <p:sp>
        <p:nvSpPr>
          <p:cNvPr id="2443" name="Google Shape;2443;p266"/>
          <p:cNvSpPr txBox="1"/>
          <p:nvPr/>
        </p:nvSpPr>
        <p:spPr>
          <a:xfrm>
            <a:off x="6437600" y="1425600"/>
            <a:ext cx="2706300" cy="3546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I was tasked with making comments on the legacy code for the cdspec subfolder in cd_spec_viewer_web</a:t>
            </a:r>
            <a:endParaRPr sz="1700">
              <a:solidFill>
                <a:schemeClr val="lt1"/>
              </a:solidFill>
              <a:latin typeface="Lato"/>
              <a:ea typeface="Lato"/>
              <a:cs typeface="Lato"/>
              <a:sym typeface="Lato"/>
            </a:endParaRPr>
          </a:p>
          <a:p>
            <a:pPr indent="0" lvl="0" marL="457200" rtl="0" algn="l">
              <a:spcBef>
                <a:spcPts val="0"/>
              </a:spcBef>
              <a:spcAft>
                <a:spcPts val="0"/>
              </a:spcAft>
              <a:buNone/>
            </a:pPr>
            <a:r>
              <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Models</a:t>
            </a:r>
            <a:endParaRPr sz="1700">
              <a:solidFill>
                <a:schemeClr val="lt1"/>
              </a:solidFill>
              <a:latin typeface="Lato"/>
              <a:ea typeface="Lato"/>
              <a:cs typeface="Lato"/>
              <a:sym typeface="Lato"/>
            </a:endParaRPr>
          </a:p>
          <a:p>
            <a:pPr indent="0" lvl="0" marL="457200" rtl="0" algn="l">
              <a:spcBef>
                <a:spcPts val="0"/>
              </a:spcBef>
              <a:spcAft>
                <a:spcPts val="0"/>
              </a:spcAft>
              <a:buNone/>
            </a:pPr>
            <a:r>
              <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Forms</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a:p>
            <a:pPr indent="0" lvl="0" marL="0" rtl="0" algn="l">
              <a:spcBef>
                <a:spcPts val="0"/>
              </a:spcBef>
              <a:spcAft>
                <a:spcPts val="0"/>
              </a:spcAft>
              <a:buNone/>
            </a:pPr>
            <a:r>
              <a:t/>
            </a:r>
            <a:endParaRPr sz="1700">
              <a:solidFill>
                <a:schemeClr val="lt1"/>
              </a:solidFill>
              <a:latin typeface="Lato"/>
              <a:ea typeface="Lato"/>
              <a:cs typeface="Lato"/>
              <a:sym typeface="Lato"/>
            </a:endParaRPr>
          </a:p>
        </p:txBody>
      </p:sp>
      <p:pic>
        <p:nvPicPr>
          <p:cNvPr id="2444" name="Google Shape;2444;p266"/>
          <p:cNvPicPr preferRelativeResize="0"/>
          <p:nvPr/>
        </p:nvPicPr>
        <p:blipFill>
          <a:blip r:embed="rId4">
            <a:alphaModFix/>
          </a:blip>
          <a:stretch>
            <a:fillRect/>
          </a:stretch>
        </p:blipFill>
        <p:spPr>
          <a:xfrm>
            <a:off x="0" y="3273276"/>
            <a:ext cx="6518400" cy="1870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sp>
        <p:nvSpPr>
          <p:cNvPr id="2449" name="Google Shape;2449;p267"/>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Test Log</a:t>
            </a:r>
            <a:endParaRPr/>
          </a:p>
        </p:txBody>
      </p:sp>
      <p:pic>
        <p:nvPicPr>
          <p:cNvPr id="2450" name="Google Shape;2450;p267"/>
          <p:cNvPicPr preferRelativeResize="0"/>
          <p:nvPr/>
        </p:nvPicPr>
        <p:blipFill>
          <a:blip r:embed="rId3">
            <a:alphaModFix/>
          </a:blip>
          <a:stretch>
            <a:fillRect/>
          </a:stretch>
        </p:blipFill>
        <p:spPr>
          <a:xfrm>
            <a:off x="1254600" y="1567538"/>
            <a:ext cx="7124700" cy="2828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2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Account Test</a:t>
            </a:r>
            <a:endParaRPr/>
          </a:p>
        </p:txBody>
      </p:sp>
      <p:sp>
        <p:nvSpPr>
          <p:cNvPr id="2456" name="Google Shape;2456;p26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7" name="Google Shape;2457;p268"/>
          <p:cNvPicPr preferRelativeResize="0"/>
          <p:nvPr/>
        </p:nvPicPr>
        <p:blipFill>
          <a:blip r:embed="rId3">
            <a:alphaModFix/>
          </a:blip>
          <a:stretch>
            <a:fillRect/>
          </a:stretch>
        </p:blipFill>
        <p:spPr>
          <a:xfrm>
            <a:off x="0" y="990655"/>
            <a:ext cx="9144001" cy="415284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269"/>
          <p:cNvSpPr txBox="1"/>
          <p:nvPr>
            <p:ph type="title"/>
          </p:nvPr>
        </p:nvSpPr>
        <p:spPr>
          <a:xfrm>
            <a:off x="3810300" y="616875"/>
            <a:ext cx="15234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Test Log</a:t>
            </a:r>
            <a:endParaRPr/>
          </a:p>
        </p:txBody>
      </p:sp>
      <p:pic>
        <p:nvPicPr>
          <p:cNvPr id="2463" name="Google Shape;2463;p269"/>
          <p:cNvPicPr preferRelativeResize="0"/>
          <p:nvPr/>
        </p:nvPicPr>
        <p:blipFill>
          <a:blip r:embed="rId3">
            <a:alphaModFix/>
          </a:blip>
          <a:stretch>
            <a:fillRect/>
          </a:stretch>
        </p:blipFill>
        <p:spPr>
          <a:xfrm>
            <a:off x="1778475" y="1730350"/>
            <a:ext cx="6076950" cy="2971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Forum Test</a:t>
            </a:r>
            <a:endParaRPr/>
          </a:p>
        </p:txBody>
      </p:sp>
      <p:pic>
        <p:nvPicPr>
          <p:cNvPr id="2469" name="Google Shape;2469;p270"/>
          <p:cNvPicPr preferRelativeResize="0"/>
          <p:nvPr/>
        </p:nvPicPr>
        <p:blipFill>
          <a:blip r:embed="rId3">
            <a:alphaModFix/>
          </a:blip>
          <a:stretch>
            <a:fillRect/>
          </a:stretch>
        </p:blipFill>
        <p:spPr>
          <a:xfrm>
            <a:off x="0" y="1664230"/>
            <a:ext cx="9143998" cy="300953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71"/>
          <p:cNvSpPr txBox="1"/>
          <p:nvPr>
            <p:ph type="title"/>
          </p:nvPr>
        </p:nvSpPr>
        <p:spPr>
          <a:xfrm>
            <a:off x="3698850" y="757775"/>
            <a:ext cx="17463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Test Log</a:t>
            </a:r>
            <a:endParaRPr/>
          </a:p>
        </p:txBody>
      </p:sp>
      <p:pic>
        <p:nvPicPr>
          <p:cNvPr id="2475" name="Google Shape;2475;p271"/>
          <p:cNvPicPr preferRelativeResize="0"/>
          <p:nvPr/>
        </p:nvPicPr>
        <p:blipFill>
          <a:blip r:embed="rId3">
            <a:alphaModFix/>
          </a:blip>
          <a:stretch>
            <a:fillRect/>
          </a:stretch>
        </p:blipFill>
        <p:spPr>
          <a:xfrm>
            <a:off x="1721325" y="1941725"/>
            <a:ext cx="6191250" cy="2686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2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Report Forum Test</a:t>
            </a:r>
            <a:endParaRPr/>
          </a:p>
        </p:txBody>
      </p:sp>
      <p:pic>
        <p:nvPicPr>
          <p:cNvPr id="2481" name="Google Shape;2481;p272"/>
          <p:cNvPicPr preferRelativeResize="0"/>
          <p:nvPr/>
        </p:nvPicPr>
        <p:blipFill>
          <a:blip r:embed="rId3">
            <a:alphaModFix/>
          </a:blip>
          <a:stretch>
            <a:fillRect/>
          </a:stretch>
        </p:blipFill>
        <p:spPr>
          <a:xfrm>
            <a:off x="0" y="1591371"/>
            <a:ext cx="9143999" cy="290025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27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Startup Final Presentation</a:t>
            </a:r>
            <a:endParaRPr/>
          </a:p>
        </p:txBody>
      </p:sp>
      <p:sp>
        <p:nvSpPr>
          <p:cNvPr id="2487" name="Google Shape;2487;p27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Benjamin Roberts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20"/>
          <p:cNvSpPr txBox="1"/>
          <p:nvPr>
            <p:ph idx="4294967295" type="title"/>
          </p:nvPr>
        </p:nvSpPr>
        <p:spPr>
          <a:xfrm>
            <a:off x="874925" y="1512450"/>
            <a:ext cx="7326600" cy="28605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Summarizing reports</a:t>
            </a:r>
            <a:endParaRPr sz="1900">
              <a:solidFill>
                <a:schemeClr val="lt1"/>
              </a:solidFill>
              <a:latin typeface="Barlow Light"/>
              <a:ea typeface="Barlow Light"/>
              <a:cs typeface="Barlow Light"/>
              <a:sym typeface="Barlow Light"/>
            </a:endParaRPr>
          </a:p>
          <a:p>
            <a:pPr indent="-349250" lvl="0" marL="4572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Gathering information</a:t>
            </a:r>
            <a:endParaRPr sz="1900">
              <a:solidFill>
                <a:schemeClr val="lt1"/>
              </a:solidFill>
              <a:latin typeface="Barlow Light"/>
              <a:ea typeface="Barlow Light"/>
              <a:cs typeface="Barlow Light"/>
              <a:sym typeface="Barlow Light"/>
            </a:endParaRPr>
          </a:p>
          <a:p>
            <a:pPr indent="-349250" lvl="1" marL="9144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Notes on known issues</a:t>
            </a:r>
            <a:endParaRPr sz="1900">
              <a:solidFill>
                <a:schemeClr val="lt1"/>
              </a:solidFill>
              <a:latin typeface="Barlow Light"/>
              <a:ea typeface="Barlow Light"/>
              <a:cs typeface="Barlow Light"/>
              <a:sym typeface="Barlow Light"/>
            </a:endParaRPr>
          </a:p>
          <a:p>
            <a:pPr indent="-349250" lvl="1" marL="9144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Tutorials</a:t>
            </a:r>
            <a:endParaRPr sz="1900">
              <a:solidFill>
                <a:schemeClr val="lt1"/>
              </a:solidFill>
              <a:latin typeface="Barlow Light"/>
              <a:ea typeface="Barlow Light"/>
              <a:cs typeface="Barlow Light"/>
              <a:sym typeface="Barlow Light"/>
            </a:endParaRPr>
          </a:p>
          <a:p>
            <a:pPr indent="-349250" lvl="0" marL="4572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Assigning tasks</a:t>
            </a:r>
            <a:endParaRPr sz="1900">
              <a:solidFill>
                <a:schemeClr val="lt1"/>
              </a:solidFill>
              <a:latin typeface="Barlow Light"/>
              <a:ea typeface="Barlow Light"/>
              <a:cs typeface="Barlow Light"/>
              <a:sym typeface="Barlow Light"/>
            </a:endParaRPr>
          </a:p>
          <a:p>
            <a:pPr indent="-349250" lvl="1" marL="9144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Trainings</a:t>
            </a:r>
            <a:endParaRPr sz="1900">
              <a:solidFill>
                <a:schemeClr val="lt1"/>
              </a:solidFill>
              <a:latin typeface="Barlow Light"/>
              <a:ea typeface="Barlow Light"/>
              <a:cs typeface="Barlow Light"/>
              <a:sym typeface="Barlow Light"/>
            </a:endParaRPr>
          </a:p>
          <a:p>
            <a:pPr indent="-349250" lvl="1" marL="9144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Creating documentation</a:t>
            </a:r>
            <a:endParaRPr sz="1900">
              <a:solidFill>
                <a:schemeClr val="lt1"/>
              </a:solidFill>
              <a:latin typeface="Barlow Light"/>
              <a:ea typeface="Barlow Light"/>
              <a:cs typeface="Barlow Light"/>
              <a:sym typeface="Barlow Light"/>
            </a:endParaRPr>
          </a:p>
          <a:p>
            <a:pPr indent="-349250" lvl="1" marL="9144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Researching OAuth</a:t>
            </a:r>
            <a:endParaRPr sz="1900">
              <a:solidFill>
                <a:schemeClr val="lt1"/>
              </a:solidFill>
              <a:latin typeface="Barlow Light"/>
              <a:ea typeface="Barlow Light"/>
              <a:cs typeface="Barlow Light"/>
              <a:sym typeface="Barlow Light"/>
            </a:endParaRPr>
          </a:p>
        </p:txBody>
      </p:sp>
      <p:cxnSp>
        <p:nvCxnSpPr>
          <p:cNvPr id="1684" name="Google Shape;1684;p220"/>
          <p:cNvCxnSpPr/>
          <p:nvPr/>
        </p:nvCxnSpPr>
        <p:spPr>
          <a:xfrm>
            <a:off x="791150" y="1371575"/>
            <a:ext cx="7455600" cy="0"/>
          </a:xfrm>
          <a:prstGeom prst="straightConnector1">
            <a:avLst/>
          </a:prstGeom>
          <a:noFill/>
          <a:ln cap="flat" cmpd="sng" w="9525">
            <a:solidFill>
              <a:schemeClr val="dk2"/>
            </a:solidFill>
            <a:prstDash val="solid"/>
            <a:round/>
            <a:headEnd len="med" w="med" type="none"/>
            <a:tailEnd len="med" w="med" type="none"/>
          </a:ln>
        </p:spPr>
      </p:cxnSp>
      <p:sp>
        <p:nvSpPr>
          <p:cNvPr id="1685" name="Google Shape;1685;p220"/>
          <p:cNvSpPr txBox="1"/>
          <p:nvPr>
            <p:ph idx="1" type="subTitle"/>
          </p:nvPr>
        </p:nvSpPr>
        <p:spPr>
          <a:xfrm>
            <a:off x="480420" y="290626"/>
            <a:ext cx="3592200" cy="33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Overview</a:t>
            </a:r>
            <a:endParaRPr/>
          </a:p>
        </p:txBody>
      </p:sp>
      <p:sp>
        <p:nvSpPr>
          <p:cNvPr id="1686" name="Google Shape;1686;p220"/>
          <p:cNvSpPr txBox="1"/>
          <p:nvPr>
            <p:ph idx="12" type="sldNum"/>
          </p:nvPr>
        </p:nvSpPr>
        <p:spPr>
          <a:xfrm>
            <a:off x="8490529" y="250829"/>
            <a:ext cx="348900" cy="1782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27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Start to Finish</a:t>
            </a:r>
            <a:endParaRPr/>
          </a:p>
        </p:txBody>
      </p:sp>
      <p:sp>
        <p:nvSpPr>
          <p:cNvPr id="2493" name="Google Shape;2493;p27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Learn Django and Python</a:t>
            </a:r>
            <a:endParaRPr/>
          </a:p>
          <a:p>
            <a:pPr indent="-342900" lvl="0" marL="457200" rtl="0" algn="l">
              <a:spcBef>
                <a:spcPts val="0"/>
              </a:spcBef>
              <a:spcAft>
                <a:spcPts val="0"/>
              </a:spcAft>
              <a:buSzPts val="1800"/>
              <a:buChar char="●"/>
            </a:pPr>
            <a:r>
              <a:rPr lang="en"/>
              <a:t>Get access to the project repositories</a:t>
            </a:r>
            <a:endParaRPr/>
          </a:p>
          <a:p>
            <a:pPr indent="-342900" lvl="0" marL="457200" rtl="0" algn="l">
              <a:spcBef>
                <a:spcPts val="0"/>
              </a:spcBef>
              <a:spcAft>
                <a:spcPts val="0"/>
              </a:spcAft>
              <a:buSzPts val="1800"/>
              <a:buChar char="●"/>
            </a:pPr>
            <a:r>
              <a:rPr lang="en"/>
              <a:t>Read and add to documentation</a:t>
            </a:r>
            <a:endParaRPr/>
          </a:p>
          <a:p>
            <a:pPr indent="-342900" lvl="0" marL="457200" rtl="0" algn="l">
              <a:spcBef>
                <a:spcPts val="0"/>
              </a:spcBef>
              <a:spcAft>
                <a:spcPts val="0"/>
              </a:spcAft>
              <a:buSzPts val="1800"/>
              <a:buChar char="●"/>
            </a:pPr>
            <a:r>
              <a:rPr lang="en"/>
              <a:t>Comment code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275"/>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Specifically told to comment, so I did. ^^^^^^^^^^^^^^^</a:t>
            </a:r>
            <a:endParaRPr/>
          </a:p>
        </p:txBody>
      </p:sp>
      <p:pic>
        <p:nvPicPr>
          <p:cNvPr id="2499" name="Google Shape;2499;p275"/>
          <p:cNvPicPr preferRelativeResize="0"/>
          <p:nvPr/>
        </p:nvPicPr>
        <p:blipFill>
          <a:blip r:embed="rId3">
            <a:alphaModFix/>
          </a:blip>
          <a:stretch>
            <a:fillRect/>
          </a:stretch>
        </p:blipFill>
        <p:spPr>
          <a:xfrm>
            <a:off x="152400" y="152400"/>
            <a:ext cx="3857625" cy="2524125"/>
          </a:xfrm>
          <a:prstGeom prst="rect">
            <a:avLst/>
          </a:prstGeom>
          <a:noFill/>
          <a:ln>
            <a:noFill/>
          </a:ln>
        </p:spPr>
      </p:pic>
      <p:sp>
        <p:nvSpPr>
          <p:cNvPr id="2500" name="Google Shape;2500;p275"/>
          <p:cNvSpPr/>
          <p:nvPr/>
        </p:nvSpPr>
        <p:spPr>
          <a:xfrm>
            <a:off x="1262625" y="2352450"/>
            <a:ext cx="651300" cy="324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01" name="Google Shape;2501;p275"/>
          <p:cNvPicPr preferRelativeResize="0"/>
          <p:nvPr/>
        </p:nvPicPr>
        <p:blipFill>
          <a:blip r:embed="rId4">
            <a:alphaModFix/>
          </a:blip>
          <a:stretch>
            <a:fillRect/>
          </a:stretch>
        </p:blipFill>
        <p:spPr>
          <a:xfrm>
            <a:off x="4162425" y="152400"/>
            <a:ext cx="1581150" cy="3771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276"/>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Comments on views, urls, forms</a:t>
            </a:r>
            <a:endParaRPr/>
          </a:p>
        </p:txBody>
      </p:sp>
      <p:pic>
        <p:nvPicPr>
          <p:cNvPr id="2507" name="Google Shape;2507;p276"/>
          <p:cNvPicPr preferRelativeResize="0"/>
          <p:nvPr/>
        </p:nvPicPr>
        <p:blipFill>
          <a:blip r:embed="rId3">
            <a:alphaModFix/>
          </a:blip>
          <a:stretch>
            <a:fillRect/>
          </a:stretch>
        </p:blipFill>
        <p:spPr>
          <a:xfrm>
            <a:off x="6462900" y="152400"/>
            <a:ext cx="2528700" cy="4426995"/>
          </a:xfrm>
          <a:prstGeom prst="rect">
            <a:avLst/>
          </a:prstGeom>
          <a:noFill/>
          <a:ln>
            <a:noFill/>
          </a:ln>
        </p:spPr>
      </p:pic>
      <p:pic>
        <p:nvPicPr>
          <p:cNvPr id="2508" name="Google Shape;2508;p276"/>
          <p:cNvPicPr preferRelativeResize="0"/>
          <p:nvPr/>
        </p:nvPicPr>
        <p:blipFill>
          <a:blip r:embed="rId4">
            <a:alphaModFix/>
          </a:blip>
          <a:stretch>
            <a:fillRect/>
          </a:stretch>
        </p:blipFill>
        <p:spPr>
          <a:xfrm>
            <a:off x="152400" y="152400"/>
            <a:ext cx="5372100" cy="590550"/>
          </a:xfrm>
          <a:prstGeom prst="rect">
            <a:avLst/>
          </a:prstGeom>
          <a:noFill/>
          <a:ln>
            <a:noFill/>
          </a:ln>
        </p:spPr>
      </p:pic>
      <p:pic>
        <p:nvPicPr>
          <p:cNvPr id="2509" name="Google Shape;2509;p276"/>
          <p:cNvPicPr preferRelativeResize="0"/>
          <p:nvPr/>
        </p:nvPicPr>
        <p:blipFill>
          <a:blip r:embed="rId5">
            <a:alphaModFix/>
          </a:blip>
          <a:stretch>
            <a:fillRect/>
          </a:stretch>
        </p:blipFill>
        <p:spPr>
          <a:xfrm>
            <a:off x="152400" y="895350"/>
            <a:ext cx="5064385" cy="3182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277"/>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Comments on admin and test_views</a:t>
            </a:r>
            <a:endParaRPr/>
          </a:p>
        </p:txBody>
      </p:sp>
      <p:pic>
        <p:nvPicPr>
          <p:cNvPr id="2515" name="Google Shape;2515;p277"/>
          <p:cNvPicPr preferRelativeResize="0"/>
          <p:nvPr/>
        </p:nvPicPr>
        <p:blipFill>
          <a:blip r:embed="rId3">
            <a:alphaModFix/>
          </a:blip>
          <a:stretch>
            <a:fillRect/>
          </a:stretch>
        </p:blipFill>
        <p:spPr>
          <a:xfrm>
            <a:off x="152400" y="152400"/>
            <a:ext cx="5305425" cy="2190750"/>
          </a:xfrm>
          <a:prstGeom prst="rect">
            <a:avLst/>
          </a:prstGeom>
          <a:noFill/>
          <a:ln>
            <a:noFill/>
          </a:ln>
        </p:spPr>
      </p:pic>
      <p:pic>
        <p:nvPicPr>
          <p:cNvPr id="2516" name="Google Shape;2516;p277"/>
          <p:cNvPicPr preferRelativeResize="0"/>
          <p:nvPr/>
        </p:nvPicPr>
        <p:blipFill>
          <a:blip r:embed="rId4">
            <a:alphaModFix/>
          </a:blip>
          <a:stretch>
            <a:fillRect/>
          </a:stretch>
        </p:blipFill>
        <p:spPr>
          <a:xfrm>
            <a:off x="5610225" y="152400"/>
            <a:ext cx="3381375" cy="2272842"/>
          </a:xfrm>
          <a:prstGeom prst="rect">
            <a:avLst/>
          </a:prstGeom>
          <a:noFill/>
          <a:ln>
            <a:noFill/>
          </a:ln>
        </p:spPr>
      </p:pic>
      <p:pic>
        <p:nvPicPr>
          <p:cNvPr id="2517" name="Google Shape;2517;p277"/>
          <p:cNvPicPr preferRelativeResize="0"/>
          <p:nvPr/>
        </p:nvPicPr>
        <p:blipFill>
          <a:blip r:embed="rId5">
            <a:alphaModFix/>
          </a:blip>
          <a:stretch>
            <a:fillRect/>
          </a:stretch>
        </p:blipFill>
        <p:spPr>
          <a:xfrm>
            <a:off x="152400" y="2577642"/>
            <a:ext cx="4588336" cy="150053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278"/>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Comments on test_views and test_urls</a:t>
            </a:r>
            <a:endParaRPr/>
          </a:p>
        </p:txBody>
      </p:sp>
      <p:pic>
        <p:nvPicPr>
          <p:cNvPr id="2523" name="Google Shape;2523;p278"/>
          <p:cNvPicPr preferRelativeResize="0"/>
          <p:nvPr/>
        </p:nvPicPr>
        <p:blipFill>
          <a:blip r:embed="rId3">
            <a:alphaModFix/>
          </a:blip>
          <a:stretch>
            <a:fillRect/>
          </a:stretch>
        </p:blipFill>
        <p:spPr>
          <a:xfrm>
            <a:off x="152400" y="152400"/>
            <a:ext cx="5534025" cy="3067050"/>
          </a:xfrm>
          <a:prstGeom prst="rect">
            <a:avLst/>
          </a:prstGeom>
          <a:noFill/>
          <a:ln>
            <a:noFill/>
          </a:ln>
        </p:spPr>
      </p:pic>
      <p:pic>
        <p:nvPicPr>
          <p:cNvPr id="2524" name="Google Shape;2524;p278"/>
          <p:cNvPicPr preferRelativeResize="0"/>
          <p:nvPr/>
        </p:nvPicPr>
        <p:blipFill>
          <a:blip r:embed="rId4">
            <a:alphaModFix/>
          </a:blip>
          <a:stretch>
            <a:fillRect/>
          </a:stretch>
        </p:blipFill>
        <p:spPr>
          <a:xfrm>
            <a:off x="152400" y="3371850"/>
            <a:ext cx="3905250" cy="390525"/>
          </a:xfrm>
          <a:prstGeom prst="rect">
            <a:avLst/>
          </a:prstGeom>
          <a:noFill/>
          <a:ln>
            <a:noFill/>
          </a:ln>
        </p:spPr>
      </p:pic>
      <p:pic>
        <p:nvPicPr>
          <p:cNvPr id="2525" name="Google Shape;2525;p278"/>
          <p:cNvPicPr preferRelativeResize="0"/>
          <p:nvPr/>
        </p:nvPicPr>
        <p:blipFill>
          <a:blip r:embed="rId5">
            <a:alphaModFix/>
          </a:blip>
          <a:stretch>
            <a:fillRect/>
          </a:stretch>
        </p:blipFill>
        <p:spPr>
          <a:xfrm>
            <a:off x="5838825" y="152400"/>
            <a:ext cx="3152775" cy="267781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279"/>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Comments on test_forms and factories</a:t>
            </a:r>
            <a:endParaRPr/>
          </a:p>
        </p:txBody>
      </p:sp>
      <p:pic>
        <p:nvPicPr>
          <p:cNvPr id="2531" name="Google Shape;2531;p279"/>
          <p:cNvPicPr preferRelativeResize="0"/>
          <p:nvPr/>
        </p:nvPicPr>
        <p:blipFill>
          <a:blip r:embed="rId3">
            <a:alphaModFix/>
          </a:blip>
          <a:stretch>
            <a:fillRect/>
          </a:stretch>
        </p:blipFill>
        <p:spPr>
          <a:xfrm>
            <a:off x="152400" y="152400"/>
            <a:ext cx="4933950" cy="3409950"/>
          </a:xfrm>
          <a:prstGeom prst="rect">
            <a:avLst/>
          </a:prstGeom>
          <a:noFill/>
          <a:ln>
            <a:noFill/>
          </a:ln>
        </p:spPr>
      </p:pic>
      <p:pic>
        <p:nvPicPr>
          <p:cNvPr id="2532" name="Google Shape;2532;p279"/>
          <p:cNvPicPr preferRelativeResize="0"/>
          <p:nvPr/>
        </p:nvPicPr>
        <p:blipFill>
          <a:blip r:embed="rId4">
            <a:alphaModFix/>
          </a:blip>
          <a:stretch>
            <a:fillRect/>
          </a:stretch>
        </p:blipFill>
        <p:spPr>
          <a:xfrm>
            <a:off x="5238750" y="152400"/>
            <a:ext cx="3314700" cy="4000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28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COSC 402 Final Report</a:t>
            </a:r>
            <a:endParaRPr/>
          </a:p>
        </p:txBody>
      </p:sp>
      <p:sp>
        <p:nvSpPr>
          <p:cNvPr id="2538" name="Google Shape;2538;p28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Kendahl Toft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p2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Account View</a:t>
            </a:r>
            <a:endParaRPr>
              <a:solidFill>
                <a:schemeClr val="lt2"/>
              </a:solidFill>
            </a:endParaRPr>
          </a:p>
        </p:txBody>
      </p:sp>
      <p:sp>
        <p:nvSpPr>
          <p:cNvPr id="2544" name="Google Shape;2544;p2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chemeClr val="dk1"/>
              </a:buClr>
              <a:buSzPts val="2600"/>
              <a:buChar char="●"/>
            </a:pPr>
            <a:r>
              <a:rPr lang="en" sz="2600">
                <a:solidFill>
                  <a:schemeClr val="dk1"/>
                </a:solidFill>
              </a:rPr>
              <a:t>Guest View</a:t>
            </a:r>
            <a:endParaRPr sz="2600">
              <a:solidFill>
                <a:schemeClr val="dk1"/>
              </a:solidFill>
            </a:endParaRPr>
          </a:p>
          <a:p>
            <a:pPr indent="-393700" lvl="0" marL="457200" rtl="0" algn="l">
              <a:spcBef>
                <a:spcPts val="0"/>
              </a:spcBef>
              <a:spcAft>
                <a:spcPts val="0"/>
              </a:spcAft>
              <a:buSzPts val="2600"/>
              <a:buChar char="●"/>
            </a:pPr>
            <a:r>
              <a:rPr lang="en" sz="2600"/>
              <a:t>Admin View</a:t>
            </a:r>
            <a:endParaRPr sz="2600"/>
          </a:p>
          <a:p>
            <a:pPr indent="-393700" lvl="0" marL="457200" rtl="0" algn="l">
              <a:spcBef>
                <a:spcPts val="0"/>
              </a:spcBef>
              <a:spcAft>
                <a:spcPts val="0"/>
              </a:spcAft>
              <a:buSzPts val="2600"/>
              <a:buChar char="●"/>
            </a:pPr>
            <a:r>
              <a:rPr lang="en" sz="2600"/>
              <a:t>Default View</a:t>
            </a:r>
            <a:endParaRPr sz="2600"/>
          </a:p>
        </p:txBody>
      </p:sp>
      <p:pic>
        <p:nvPicPr>
          <p:cNvPr id="2545" name="Google Shape;2545;p281"/>
          <p:cNvPicPr preferRelativeResize="0"/>
          <p:nvPr/>
        </p:nvPicPr>
        <p:blipFill>
          <a:blip r:embed="rId3">
            <a:alphaModFix/>
          </a:blip>
          <a:stretch>
            <a:fillRect/>
          </a:stretch>
        </p:blipFill>
        <p:spPr>
          <a:xfrm>
            <a:off x="2895726" y="170800"/>
            <a:ext cx="2877049" cy="2400949"/>
          </a:xfrm>
          <a:prstGeom prst="rect">
            <a:avLst/>
          </a:prstGeom>
          <a:noFill/>
          <a:ln>
            <a:noFill/>
          </a:ln>
        </p:spPr>
      </p:pic>
      <p:pic>
        <p:nvPicPr>
          <p:cNvPr id="2546" name="Google Shape;2546;p281"/>
          <p:cNvPicPr preferRelativeResize="0"/>
          <p:nvPr/>
        </p:nvPicPr>
        <p:blipFill>
          <a:blip r:embed="rId4">
            <a:alphaModFix/>
          </a:blip>
          <a:stretch>
            <a:fillRect/>
          </a:stretch>
        </p:blipFill>
        <p:spPr>
          <a:xfrm>
            <a:off x="702725" y="2949451"/>
            <a:ext cx="4694552" cy="16194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sp>
        <p:nvSpPr>
          <p:cNvPr id="2551" name="Google Shape;2551;p2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Account View</a:t>
            </a:r>
            <a:endParaRPr>
              <a:solidFill>
                <a:schemeClr val="lt2"/>
              </a:solidFill>
            </a:endParaRPr>
          </a:p>
        </p:txBody>
      </p:sp>
      <p:sp>
        <p:nvSpPr>
          <p:cNvPr id="2552" name="Google Shape;2552;p2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 sz="2600"/>
              <a:t>Guest View</a:t>
            </a:r>
            <a:endParaRPr sz="2600"/>
          </a:p>
          <a:p>
            <a:pPr indent="-393700" lvl="0" marL="457200" rtl="0" algn="l">
              <a:spcBef>
                <a:spcPts val="0"/>
              </a:spcBef>
              <a:spcAft>
                <a:spcPts val="0"/>
              </a:spcAft>
              <a:buClr>
                <a:schemeClr val="dk1"/>
              </a:buClr>
              <a:buSzPts val="2600"/>
              <a:buChar char="●"/>
            </a:pPr>
            <a:r>
              <a:rPr lang="en" sz="2600">
                <a:solidFill>
                  <a:schemeClr val="dk1"/>
                </a:solidFill>
              </a:rPr>
              <a:t>Admin View</a:t>
            </a:r>
            <a:endParaRPr sz="2600">
              <a:solidFill>
                <a:schemeClr val="dk1"/>
              </a:solidFill>
            </a:endParaRPr>
          </a:p>
          <a:p>
            <a:pPr indent="-393700" lvl="0" marL="457200" rtl="0" algn="l">
              <a:spcBef>
                <a:spcPts val="0"/>
              </a:spcBef>
              <a:spcAft>
                <a:spcPts val="0"/>
              </a:spcAft>
              <a:buSzPts val="2600"/>
              <a:buChar char="●"/>
            </a:pPr>
            <a:r>
              <a:rPr lang="en" sz="2600"/>
              <a:t>Default View</a:t>
            </a:r>
            <a:endParaRPr sz="2600"/>
          </a:p>
        </p:txBody>
      </p:sp>
      <p:pic>
        <p:nvPicPr>
          <p:cNvPr id="2553" name="Google Shape;2553;p282"/>
          <p:cNvPicPr preferRelativeResize="0"/>
          <p:nvPr/>
        </p:nvPicPr>
        <p:blipFill>
          <a:blip r:embed="rId3">
            <a:alphaModFix/>
          </a:blip>
          <a:stretch>
            <a:fillRect/>
          </a:stretch>
        </p:blipFill>
        <p:spPr>
          <a:xfrm>
            <a:off x="4731300" y="67700"/>
            <a:ext cx="2654150" cy="4443600"/>
          </a:xfrm>
          <a:prstGeom prst="rect">
            <a:avLst/>
          </a:prstGeom>
          <a:noFill/>
          <a:ln>
            <a:noFill/>
          </a:ln>
        </p:spPr>
      </p:pic>
      <p:pic>
        <p:nvPicPr>
          <p:cNvPr id="2554" name="Google Shape;2554;p282"/>
          <p:cNvPicPr preferRelativeResize="0"/>
          <p:nvPr/>
        </p:nvPicPr>
        <p:blipFill>
          <a:blip r:embed="rId4">
            <a:alphaModFix/>
          </a:blip>
          <a:stretch>
            <a:fillRect/>
          </a:stretch>
        </p:blipFill>
        <p:spPr>
          <a:xfrm>
            <a:off x="311700" y="2755422"/>
            <a:ext cx="4419600" cy="1755877"/>
          </a:xfrm>
          <a:prstGeom prst="rect">
            <a:avLst/>
          </a:prstGeom>
          <a:noFill/>
          <a:ln>
            <a:noFill/>
          </a:ln>
        </p:spPr>
      </p:pic>
      <p:pic>
        <p:nvPicPr>
          <p:cNvPr id="2555" name="Google Shape;2555;p282"/>
          <p:cNvPicPr preferRelativeResize="0"/>
          <p:nvPr/>
        </p:nvPicPr>
        <p:blipFill>
          <a:blip r:embed="rId5">
            <a:alphaModFix/>
          </a:blip>
          <a:stretch>
            <a:fillRect/>
          </a:stretch>
        </p:blipFill>
        <p:spPr>
          <a:xfrm>
            <a:off x="107350" y="2710977"/>
            <a:ext cx="4571999" cy="1844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2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Account View</a:t>
            </a:r>
            <a:endParaRPr>
              <a:solidFill>
                <a:schemeClr val="lt2"/>
              </a:solidFill>
            </a:endParaRPr>
          </a:p>
        </p:txBody>
      </p:sp>
      <p:sp>
        <p:nvSpPr>
          <p:cNvPr id="2561" name="Google Shape;2561;p2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 sz="2600"/>
              <a:t>Guest View</a:t>
            </a:r>
            <a:endParaRPr sz="2600"/>
          </a:p>
          <a:p>
            <a:pPr indent="-393700" lvl="0" marL="457200" rtl="0" algn="l">
              <a:spcBef>
                <a:spcPts val="0"/>
              </a:spcBef>
              <a:spcAft>
                <a:spcPts val="0"/>
              </a:spcAft>
              <a:buSzPts val="2600"/>
              <a:buChar char="●"/>
            </a:pPr>
            <a:r>
              <a:rPr lang="en" sz="2600"/>
              <a:t>Admin View</a:t>
            </a:r>
            <a:endParaRPr sz="2600"/>
          </a:p>
          <a:p>
            <a:pPr indent="-393700" lvl="0" marL="457200" rtl="0" algn="l">
              <a:spcBef>
                <a:spcPts val="0"/>
              </a:spcBef>
              <a:spcAft>
                <a:spcPts val="0"/>
              </a:spcAft>
              <a:buClr>
                <a:schemeClr val="dk1"/>
              </a:buClr>
              <a:buSzPts val="2600"/>
              <a:buChar char="●"/>
            </a:pPr>
            <a:r>
              <a:rPr lang="en" sz="2600">
                <a:solidFill>
                  <a:schemeClr val="dk1"/>
                </a:solidFill>
              </a:rPr>
              <a:t>Default View</a:t>
            </a:r>
            <a:endParaRPr sz="2600">
              <a:solidFill>
                <a:schemeClr val="dk1"/>
              </a:solidFill>
            </a:endParaRPr>
          </a:p>
        </p:txBody>
      </p:sp>
      <p:pic>
        <p:nvPicPr>
          <p:cNvPr id="2562" name="Google Shape;2562;p283"/>
          <p:cNvPicPr preferRelativeResize="0"/>
          <p:nvPr/>
        </p:nvPicPr>
        <p:blipFill>
          <a:blip r:embed="rId3">
            <a:alphaModFix/>
          </a:blip>
          <a:stretch>
            <a:fillRect/>
          </a:stretch>
        </p:blipFill>
        <p:spPr>
          <a:xfrm>
            <a:off x="6007525" y="185725"/>
            <a:ext cx="2005926" cy="2386026"/>
          </a:xfrm>
          <a:prstGeom prst="rect">
            <a:avLst/>
          </a:prstGeom>
          <a:noFill/>
          <a:ln>
            <a:noFill/>
          </a:ln>
        </p:spPr>
      </p:pic>
      <p:pic>
        <p:nvPicPr>
          <p:cNvPr id="2563" name="Google Shape;2563;p283"/>
          <p:cNvPicPr preferRelativeResize="0"/>
          <p:nvPr/>
        </p:nvPicPr>
        <p:blipFill>
          <a:blip r:embed="rId4">
            <a:alphaModFix/>
          </a:blip>
          <a:stretch>
            <a:fillRect/>
          </a:stretch>
        </p:blipFill>
        <p:spPr>
          <a:xfrm>
            <a:off x="6818800" y="2410700"/>
            <a:ext cx="2218076" cy="2561874"/>
          </a:xfrm>
          <a:prstGeom prst="rect">
            <a:avLst/>
          </a:prstGeom>
          <a:noFill/>
          <a:ln>
            <a:noFill/>
          </a:ln>
        </p:spPr>
      </p:pic>
      <p:pic>
        <p:nvPicPr>
          <p:cNvPr id="2564" name="Google Shape;2564;p283"/>
          <p:cNvPicPr preferRelativeResize="0"/>
          <p:nvPr/>
        </p:nvPicPr>
        <p:blipFill>
          <a:blip r:embed="rId5">
            <a:alphaModFix/>
          </a:blip>
          <a:stretch>
            <a:fillRect/>
          </a:stretch>
        </p:blipFill>
        <p:spPr>
          <a:xfrm>
            <a:off x="1171200" y="2640425"/>
            <a:ext cx="4900118" cy="233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221"/>
          <p:cNvSpPr txBox="1"/>
          <p:nvPr>
            <p:ph idx="1" type="subTitle"/>
          </p:nvPr>
        </p:nvSpPr>
        <p:spPr>
          <a:xfrm>
            <a:off x="480420" y="290626"/>
            <a:ext cx="3592200" cy="33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Meetings</a:t>
            </a:r>
            <a:endParaRPr/>
          </a:p>
        </p:txBody>
      </p:sp>
      <p:sp>
        <p:nvSpPr>
          <p:cNvPr id="1692" name="Google Shape;1692;p221"/>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Discussed previous issues with CCC</a:t>
            </a:r>
            <a:endParaRPr sz="1100">
              <a:solidFill>
                <a:schemeClr val="lt1"/>
              </a:solidFill>
              <a:latin typeface="Barlow Light"/>
              <a:ea typeface="Barlow Light"/>
              <a:cs typeface="Barlow Light"/>
              <a:sym typeface="Barlow Light"/>
            </a:endParaRPr>
          </a:p>
          <a:p>
            <a:pPr indent="-298450" lvl="1" marL="9144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Leadership</a:t>
            </a:r>
            <a:endParaRPr sz="1100">
              <a:solidFill>
                <a:schemeClr val="lt1"/>
              </a:solidFill>
              <a:latin typeface="Barlow Light"/>
              <a:ea typeface="Barlow Light"/>
              <a:cs typeface="Barlow Light"/>
              <a:sym typeface="Barlow Light"/>
            </a:endParaRPr>
          </a:p>
          <a:p>
            <a:pPr indent="-298450" lvl="1" marL="9144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Team organization</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1693" name="Google Shape;1693;p221"/>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Lillian Greenberg</a:t>
            </a:r>
            <a:endParaRPr>
              <a:solidFill>
                <a:schemeClr val="lt1"/>
              </a:solidFill>
              <a:latin typeface="Hepta Slab Medium"/>
              <a:ea typeface="Hepta Slab Medium"/>
              <a:cs typeface="Hepta Slab Medium"/>
              <a:sym typeface="Hepta Slab Medium"/>
            </a:endParaRPr>
          </a:p>
        </p:txBody>
      </p:sp>
      <p:sp>
        <p:nvSpPr>
          <p:cNvPr id="1694" name="Google Shape;1694;p221"/>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298450" lvl="0" marL="9144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Architecture of the project (Django CookieCutter, Nginx, Docker)</a:t>
            </a:r>
            <a:endParaRPr sz="1100">
              <a:solidFill>
                <a:schemeClr val="lt1"/>
              </a:solidFill>
              <a:latin typeface="Barlow Light"/>
              <a:ea typeface="Barlow Light"/>
              <a:cs typeface="Barlow Light"/>
              <a:sym typeface="Barlow Light"/>
            </a:endParaRPr>
          </a:p>
          <a:p>
            <a:pPr indent="-298450" lvl="0" marL="9144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Authorization to make changes to official website</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1695" name="Google Shape;1695;p221"/>
          <p:cNvSpPr txBox="1"/>
          <p:nvPr/>
        </p:nvSpPr>
        <p:spPr>
          <a:xfrm>
            <a:off x="791150" y="1911125"/>
            <a:ext cx="3273900" cy="8715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Organized meeting at the beginning of the semester</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Discussed issues such as the definition of Posts vs Forums</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Helped to demonstrate the goals of the project</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1696" name="Google Shape;1696;p221"/>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Parisa Rinaldi</a:t>
            </a:r>
            <a:endParaRPr>
              <a:solidFill>
                <a:schemeClr val="lt1"/>
              </a:solidFill>
              <a:latin typeface="Hepta Slab Medium"/>
              <a:ea typeface="Hepta Slab Medium"/>
              <a:cs typeface="Hepta Slab Medium"/>
              <a:sym typeface="Hepta Slab Medium"/>
            </a:endParaRPr>
          </a:p>
        </p:txBody>
      </p:sp>
      <p:sp>
        <p:nvSpPr>
          <p:cNvPr id="1697" name="Google Shape;1697;p221"/>
          <p:cNvSpPr txBox="1"/>
          <p:nvPr/>
        </p:nvSpPr>
        <p:spPr>
          <a:xfrm>
            <a:off x="791150" y="3830075"/>
            <a:ext cx="3273900" cy="9705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Met when issues with CDSpec were looking unsolvable</a:t>
            </a:r>
            <a:endParaRPr sz="1100">
              <a:solidFill>
                <a:schemeClr val="dk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Ideas from previous semesters</a:t>
            </a:r>
            <a:endParaRPr sz="1100">
              <a:solidFill>
                <a:schemeClr val="dk1"/>
              </a:solidFill>
              <a:latin typeface="Barlow Light"/>
              <a:ea typeface="Barlow Light"/>
              <a:cs typeface="Barlow Light"/>
              <a:sym typeface="Barlow Light"/>
            </a:endParaRPr>
          </a:p>
          <a:p>
            <a:pPr indent="-298450" lvl="1" marL="9144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OAuth depreciation</a:t>
            </a:r>
            <a:endParaRPr sz="1100">
              <a:solidFill>
                <a:schemeClr val="dk1"/>
              </a:solidFill>
              <a:latin typeface="Barlow Light"/>
              <a:ea typeface="Barlow Light"/>
              <a:cs typeface="Barlow Light"/>
              <a:sym typeface="Barlow Light"/>
            </a:endParaRPr>
          </a:p>
          <a:p>
            <a:pPr indent="-298450" lvl="1" marL="9144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Issues with IT</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1698" name="Google Shape;1698;p221"/>
          <p:cNvSpPr txBox="1"/>
          <p:nvPr/>
        </p:nvSpPr>
        <p:spPr>
          <a:xfrm>
            <a:off x="791175" y="3495407"/>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Leon Carrington</a:t>
            </a:r>
            <a:endParaRPr>
              <a:solidFill>
                <a:schemeClr val="dk1"/>
              </a:solidFill>
              <a:latin typeface="Hepta Slab Medium"/>
              <a:ea typeface="Hepta Slab Medium"/>
              <a:cs typeface="Hepta Slab Medium"/>
              <a:sym typeface="Hepta Slab Medium"/>
            </a:endParaRPr>
          </a:p>
        </p:txBody>
      </p:sp>
      <p:sp>
        <p:nvSpPr>
          <p:cNvPr id="1699" name="Google Shape;1699;p221"/>
          <p:cNvSpPr txBox="1"/>
          <p:nvPr>
            <p:ph idx="12" type="sldNum"/>
          </p:nvPr>
        </p:nvSpPr>
        <p:spPr>
          <a:xfrm>
            <a:off x="8490529" y="250829"/>
            <a:ext cx="348900" cy="1782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2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Single Account HTML/CSS/using Bulma</a:t>
            </a:r>
            <a:endParaRPr>
              <a:solidFill>
                <a:schemeClr val="lt2"/>
              </a:solidFill>
            </a:endParaRPr>
          </a:p>
        </p:txBody>
      </p:sp>
      <p:sp>
        <p:nvSpPr>
          <p:cNvPr id="2570" name="Google Shape;2570;p284"/>
          <p:cNvSpPr txBox="1"/>
          <p:nvPr>
            <p:ph idx="1" type="body"/>
          </p:nvPr>
        </p:nvSpPr>
        <p:spPr>
          <a:xfrm>
            <a:off x="311700" y="1152475"/>
            <a:ext cx="3709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Centered boxes</a:t>
            </a:r>
            <a:endParaRPr>
              <a:solidFill>
                <a:schemeClr val="dk1"/>
              </a:solidFill>
            </a:endParaRPr>
          </a:p>
          <a:p>
            <a:pPr indent="-342900" lvl="0" marL="457200" rtl="0" algn="l">
              <a:spcBef>
                <a:spcPts val="0"/>
              </a:spcBef>
              <a:spcAft>
                <a:spcPts val="0"/>
              </a:spcAft>
              <a:buSzPts val="1800"/>
              <a:buChar char="●"/>
            </a:pPr>
            <a:r>
              <a:rPr lang="en"/>
              <a:t>Made button bigger</a:t>
            </a:r>
            <a:endParaRPr/>
          </a:p>
          <a:p>
            <a:pPr indent="-342900" lvl="0" marL="457200" rtl="0" algn="l">
              <a:spcBef>
                <a:spcPts val="0"/>
              </a:spcBef>
              <a:spcAft>
                <a:spcPts val="0"/>
              </a:spcAft>
              <a:buSzPts val="1800"/>
              <a:buChar char="●"/>
            </a:pPr>
            <a:r>
              <a:rPr lang="en"/>
              <a:t>Added bold text to make sections between forums/posts/comments</a:t>
            </a:r>
            <a:endParaRPr/>
          </a:p>
        </p:txBody>
      </p:sp>
      <p:pic>
        <p:nvPicPr>
          <p:cNvPr id="2571" name="Google Shape;2571;p284"/>
          <p:cNvPicPr preferRelativeResize="0"/>
          <p:nvPr/>
        </p:nvPicPr>
        <p:blipFill>
          <a:blip r:embed="rId3">
            <a:alphaModFix/>
          </a:blip>
          <a:stretch>
            <a:fillRect/>
          </a:stretch>
        </p:blipFill>
        <p:spPr>
          <a:xfrm>
            <a:off x="3516775" y="1170125"/>
            <a:ext cx="5474824" cy="24703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2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Single Account HTML/CSS/using Bulma</a:t>
            </a:r>
            <a:endParaRPr>
              <a:solidFill>
                <a:schemeClr val="lt2"/>
              </a:solidFill>
            </a:endParaRPr>
          </a:p>
        </p:txBody>
      </p:sp>
      <p:sp>
        <p:nvSpPr>
          <p:cNvPr id="2577" name="Google Shape;2577;p285"/>
          <p:cNvSpPr txBox="1"/>
          <p:nvPr>
            <p:ph idx="1" type="body"/>
          </p:nvPr>
        </p:nvSpPr>
        <p:spPr>
          <a:xfrm>
            <a:off x="311700" y="1152475"/>
            <a:ext cx="3709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Centered boxes</a:t>
            </a:r>
            <a:endParaRPr/>
          </a:p>
          <a:p>
            <a:pPr indent="-342900" lvl="0" marL="457200" rtl="0" algn="l">
              <a:spcBef>
                <a:spcPts val="0"/>
              </a:spcBef>
              <a:spcAft>
                <a:spcPts val="0"/>
              </a:spcAft>
              <a:buClr>
                <a:schemeClr val="dk1"/>
              </a:buClr>
              <a:buSzPts val="1800"/>
              <a:buChar char="●"/>
            </a:pPr>
            <a:r>
              <a:rPr lang="en">
                <a:solidFill>
                  <a:schemeClr val="dk1"/>
                </a:solidFill>
              </a:rPr>
              <a:t>Made button bigger</a:t>
            </a:r>
            <a:endParaRPr>
              <a:solidFill>
                <a:schemeClr val="dk1"/>
              </a:solidFill>
            </a:endParaRPr>
          </a:p>
          <a:p>
            <a:pPr indent="-342900" lvl="0" marL="457200" rtl="0" algn="l">
              <a:spcBef>
                <a:spcPts val="0"/>
              </a:spcBef>
              <a:spcAft>
                <a:spcPts val="0"/>
              </a:spcAft>
              <a:buSzPts val="1800"/>
              <a:buChar char="●"/>
            </a:pPr>
            <a:r>
              <a:rPr lang="en"/>
              <a:t>Added bold text to make sections between forums/posts/comments</a:t>
            </a:r>
            <a:endParaRPr/>
          </a:p>
        </p:txBody>
      </p:sp>
      <p:pic>
        <p:nvPicPr>
          <p:cNvPr id="2578" name="Google Shape;2578;p285"/>
          <p:cNvPicPr preferRelativeResize="0"/>
          <p:nvPr/>
        </p:nvPicPr>
        <p:blipFill>
          <a:blip r:embed="rId3">
            <a:alphaModFix/>
          </a:blip>
          <a:stretch>
            <a:fillRect/>
          </a:stretch>
        </p:blipFill>
        <p:spPr>
          <a:xfrm>
            <a:off x="3516775" y="1170125"/>
            <a:ext cx="5474824" cy="24703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2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Single Account HTML/CSS/using Bulma</a:t>
            </a:r>
            <a:endParaRPr>
              <a:solidFill>
                <a:schemeClr val="lt2"/>
              </a:solidFill>
            </a:endParaRPr>
          </a:p>
        </p:txBody>
      </p:sp>
      <p:sp>
        <p:nvSpPr>
          <p:cNvPr id="2584" name="Google Shape;2584;p286"/>
          <p:cNvSpPr txBox="1"/>
          <p:nvPr>
            <p:ph idx="1" type="body"/>
          </p:nvPr>
        </p:nvSpPr>
        <p:spPr>
          <a:xfrm>
            <a:off x="311700" y="1152475"/>
            <a:ext cx="3709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Centered boxes</a:t>
            </a:r>
            <a:endParaRPr/>
          </a:p>
          <a:p>
            <a:pPr indent="-342900" lvl="0" marL="457200" rtl="0" algn="l">
              <a:spcBef>
                <a:spcPts val="0"/>
              </a:spcBef>
              <a:spcAft>
                <a:spcPts val="0"/>
              </a:spcAft>
              <a:buSzPts val="1800"/>
              <a:buChar char="●"/>
            </a:pPr>
            <a:r>
              <a:rPr lang="en"/>
              <a:t>Made button bigger</a:t>
            </a:r>
            <a:endParaRPr/>
          </a:p>
          <a:p>
            <a:pPr indent="-342900" lvl="0" marL="457200" rtl="0" algn="l">
              <a:spcBef>
                <a:spcPts val="0"/>
              </a:spcBef>
              <a:spcAft>
                <a:spcPts val="0"/>
              </a:spcAft>
              <a:buClr>
                <a:schemeClr val="dk1"/>
              </a:buClr>
              <a:buSzPts val="1800"/>
              <a:buChar char="●"/>
            </a:pPr>
            <a:r>
              <a:rPr lang="en">
                <a:solidFill>
                  <a:schemeClr val="dk1"/>
                </a:solidFill>
              </a:rPr>
              <a:t>Added bold text to make sections between forums/posts/comments</a:t>
            </a:r>
            <a:endParaRPr>
              <a:solidFill>
                <a:schemeClr val="dk1"/>
              </a:solidFill>
            </a:endParaRPr>
          </a:p>
        </p:txBody>
      </p:sp>
      <p:pic>
        <p:nvPicPr>
          <p:cNvPr id="2585" name="Google Shape;2585;p286"/>
          <p:cNvPicPr preferRelativeResize="0"/>
          <p:nvPr/>
        </p:nvPicPr>
        <p:blipFill>
          <a:blip r:embed="rId3">
            <a:alphaModFix/>
          </a:blip>
          <a:stretch>
            <a:fillRect/>
          </a:stretch>
        </p:blipFill>
        <p:spPr>
          <a:xfrm>
            <a:off x="3516775" y="1170125"/>
            <a:ext cx="5474824" cy="24703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2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Single Account HTML/CSS/using Bulma</a:t>
            </a:r>
            <a:endParaRPr>
              <a:solidFill>
                <a:schemeClr val="lt2"/>
              </a:solidFill>
            </a:endParaRPr>
          </a:p>
        </p:txBody>
      </p:sp>
      <p:pic>
        <p:nvPicPr>
          <p:cNvPr id="2591" name="Google Shape;2591;p287"/>
          <p:cNvPicPr preferRelativeResize="0"/>
          <p:nvPr/>
        </p:nvPicPr>
        <p:blipFill>
          <a:blip r:embed="rId3">
            <a:alphaModFix/>
          </a:blip>
          <a:stretch>
            <a:fillRect/>
          </a:stretch>
        </p:blipFill>
        <p:spPr>
          <a:xfrm>
            <a:off x="385000" y="1570600"/>
            <a:ext cx="3120600" cy="3346774"/>
          </a:xfrm>
          <a:prstGeom prst="rect">
            <a:avLst/>
          </a:prstGeom>
          <a:noFill/>
          <a:ln>
            <a:noFill/>
          </a:ln>
        </p:spPr>
      </p:pic>
      <p:pic>
        <p:nvPicPr>
          <p:cNvPr id="2592" name="Google Shape;2592;p287"/>
          <p:cNvPicPr preferRelativeResize="0"/>
          <p:nvPr/>
        </p:nvPicPr>
        <p:blipFill>
          <a:blip r:embed="rId4">
            <a:alphaModFix/>
          </a:blip>
          <a:stretch>
            <a:fillRect/>
          </a:stretch>
        </p:blipFill>
        <p:spPr>
          <a:xfrm>
            <a:off x="4866476" y="1570600"/>
            <a:ext cx="2921547" cy="3374374"/>
          </a:xfrm>
          <a:prstGeom prst="rect">
            <a:avLst/>
          </a:prstGeom>
          <a:noFill/>
          <a:ln>
            <a:noFill/>
          </a:ln>
        </p:spPr>
      </p:pic>
      <p:sp>
        <p:nvSpPr>
          <p:cNvPr id="2593" name="Google Shape;2593;p287"/>
          <p:cNvSpPr txBox="1"/>
          <p:nvPr/>
        </p:nvSpPr>
        <p:spPr>
          <a:xfrm>
            <a:off x="864125" y="1021225"/>
            <a:ext cx="21210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New</a:t>
            </a:r>
            <a:endParaRPr sz="1800">
              <a:solidFill>
                <a:schemeClr val="dk1"/>
              </a:solidFill>
            </a:endParaRPr>
          </a:p>
        </p:txBody>
      </p:sp>
      <p:sp>
        <p:nvSpPr>
          <p:cNvPr id="2594" name="Google Shape;2594;p287"/>
          <p:cNvSpPr txBox="1"/>
          <p:nvPr/>
        </p:nvSpPr>
        <p:spPr>
          <a:xfrm>
            <a:off x="5266750" y="1021225"/>
            <a:ext cx="2121000" cy="4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Old</a:t>
            </a:r>
            <a:endParaRPr sz="18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9955"/>
        </a:solidFill>
      </p:bgPr>
    </p:bg>
    <p:spTree>
      <p:nvGrpSpPr>
        <p:cNvPr id="2598" name="Shape 2598"/>
        <p:cNvGrpSpPr/>
        <p:nvPr/>
      </p:nvGrpSpPr>
      <p:grpSpPr>
        <a:xfrm>
          <a:off x="0" y="0"/>
          <a:ext cx="0" cy="0"/>
          <a:chOff x="0" y="0"/>
          <a:chExt cx="0" cy="0"/>
        </a:xfrm>
      </p:grpSpPr>
      <p:sp>
        <p:nvSpPr>
          <p:cNvPr id="2599" name="Google Shape;2599;p28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QA Lead Presentation</a:t>
            </a:r>
            <a:endParaRPr/>
          </a:p>
        </p:txBody>
      </p:sp>
      <p:sp>
        <p:nvSpPr>
          <p:cNvPr id="2600" name="Google Shape;2600;p28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B5CEA8"/>
                </a:solidFill>
              </a:rPr>
              <a:t>Allison Robinson</a:t>
            </a:r>
            <a:endParaRPr>
              <a:solidFill>
                <a:srgbClr val="B5CEA8"/>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9955"/>
        </a:solidFill>
      </p:bgPr>
    </p:bg>
    <p:spTree>
      <p:nvGrpSpPr>
        <p:cNvPr id="2604" name="Shape 2604"/>
        <p:cNvGrpSpPr/>
        <p:nvPr/>
      </p:nvGrpSpPr>
      <p:grpSpPr>
        <a:xfrm>
          <a:off x="0" y="0"/>
          <a:ext cx="0" cy="0"/>
          <a:chOff x="0" y="0"/>
          <a:chExt cx="0" cy="0"/>
        </a:xfrm>
      </p:grpSpPr>
      <p:sp>
        <p:nvSpPr>
          <p:cNvPr id="2605" name="Google Shape;2605;p2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Main Semester 1 Tasks</a:t>
            </a:r>
            <a:endParaRPr b="1"/>
          </a:p>
        </p:txBody>
      </p:sp>
      <p:sp>
        <p:nvSpPr>
          <p:cNvPr id="2606" name="Google Shape;2606;p2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lnSpc>
                <a:spcPct val="150000"/>
              </a:lnSpc>
              <a:spcBef>
                <a:spcPts val="0"/>
              </a:spcBef>
              <a:spcAft>
                <a:spcPts val="0"/>
              </a:spcAft>
              <a:buClr>
                <a:srgbClr val="EEEEEE"/>
              </a:buClr>
              <a:buSzPts val="2200"/>
              <a:buChar char="●"/>
            </a:pPr>
            <a:r>
              <a:rPr lang="en" sz="2200">
                <a:solidFill>
                  <a:srgbClr val="EEEEEE"/>
                </a:solidFill>
              </a:rPr>
              <a:t>Completing tutorials for </a:t>
            </a:r>
            <a:r>
              <a:rPr lang="en" sz="2200">
                <a:solidFill>
                  <a:srgbClr val="EEEEEE"/>
                </a:solidFill>
              </a:rPr>
              <a:t>Django</a:t>
            </a:r>
            <a:r>
              <a:rPr lang="en" sz="2200">
                <a:solidFill>
                  <a:srgbClr val="EEEEEE"/>
                </a:solidFill>
              </a:rPr>
              <a:t>, Python and GIT</a:t>
            </a:r>
            <a:endParaRPr sz="2200">
              <a:solidFill>
                <a:srgbClr val="EEEEEE"/>
              </a:solidFill>
            </a:endParaRPr>
          </a:p>
          <a:p>
            <a:pPr indent="-368300" lvl="0" marL="457200" rtl="0" algn="l">
              <a:lnSpc>
                <a:spcPct val="150000"/>
              </a:lnSpc>
              <a:spcBef>
                <a:spcPts val="0"/>
              </a:spcBef>
              <a:spcAft>
                <a:spcPts val="0"/>
              </a:spcAft>
              <a:buClr>
                <a:srgbClr val="EEEEEE"/>
              </a:buClr>
              <a:buSzPts val="2200"/>
              <a:buChar char="●"/>
            </a:pPr>
            <a:r>
              <a:rPr lang="en" sz="2200">
                <a:solidFill>
                  <a:srgbClr val="EEEEEE"/>
                </a:solidFill>
              </a:rPr>
              <a:t>Researching Django and Selenium </a:t>
            </a:r>
            <a:r>
              <a:rPr lang="en" sz="2200">
                <a:solidFill>
                  <a:srgbClr val="EEEEEE"/>
                </a:solidFill>
              </a:rPr>
              <a:t>automated</a:t>
            </a:r>
            <a:r>
              <a:rPr lang="en" sz="2200">
                <a:solidFill>
                  <a:srgbClr val="EEEEEE"/>
                </a:solidFill>
              </a:rPr>
              <a:t> testing</a:t>
            </a:r>
            <a:endParaRPr sz="2200">
              <a:solidFill>
                <a:srgbClr val="EEEEEE"/>
              </a:solidFill>
            </a:endParaRPr>
          </a:p>
          <a:p>
            <a:pPr indent="-368300" lvl="0" marL="457200" rtl="0" algn="l">
              <a:lnSpc>
                <a:spcPct val="150000"/>
              </a:lnSpc>
              <a:spcBef>
                <a:spcPts val="0"/>
              </a:spcBef>
              <a:spcAft>
                <a:spcPts val="0"/>
              </a:spcAft>
              <a:buClr>
                <a:srgbClr val="EEEEEE"/>
              </a:buClr>
              <a:buSzPts val="2200"/>
              <a:buChar char="●"/>
            </a:pPr>
            <a:r>
              <a:rPr lang="en" sz="2200">
                <a:solidFill>
                  <a:srgbClr val="EEEEEE"/>
                </a:solidFill>
              </a:rPr>
              <a:t>Meeting with CCC Project Leader, Lily </a:t>
            </a:r>
            <a:r>
              <a:rPr lang="en" sz="2200">
                <a:solidFill>
                  <a:srgbClr val="EEEEEE"/>
                </a:solidFill>
              </a:rPr>
              <a:t>Greenburg</a:t>
            </a:r>
            <a:endParaRPr sz="2200">
              <a:solidFill>
                <a:srgbClr val="EEEEEE"/>
              </a:solidFill>
            </a:endParaRPr>
          </a:p>
          <a:p>
            <a:pPr indent="-368300" lvl="0" marL="457200" rtl="0" algn="l">
              <a:lnSpc>
                <a:spcPct val="150000"/>
              </a:lnSpc>
              <a:spcBef>
                <a:spcPts val="0"/>
              </a:spcBef>
              <a:spcAft>
                <a:spcPts val="0"/>
              </a:spcAft>
              <a:buClr>
                <a:srgbClr val="EEEEEE"/>
              </a:buClr>
              <a:buSzPts val="2200"/>
              <a:buChar char="●"/>
            </a:pPr>
            <a:r>
              <a:rPr lang="en" sz="2200">
                <a:solidFill>
                  <a:srgbClr val="EEEEEE"/>
                </a:solidFill>
              </a:rPr>
              <a:t>Splitting tasks amongst team members to maximize efficiency and organization</a:t>
            </a:r>
            <a:endParaRPr sz="2200">
              <a:solidFill>
                <a:srgbClr val="EEEEEE"/>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9955"/>
        </a:solidFill>
      </p:bgPr>
    </p:bg>
    <p:spTree>
      <p:nvGrpSpPr>
        <p:cNvPr id="2610" name="Shape 2610"/>
        <p:cNvGrpSpPr/>
        <p:nvPr/>
      </p:nvGrpSpPr>
      <p:grpSpPr>
        <a:xfrm>
          <a:off x="0" y="0"/>
          <a:ext cx="0" cy="0"/>
          <a:chOff x="0" y="0"/>
          <a:chExt cx="0" cy="0"/>
        </a:xfrm>
      </p:grpSpPr>
      <p:sp>
        <p:nvSpPr>
          <p:cNvPr id="2611" name="Google Shape;2611;p2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Selenium </a:t>
            </a:r>
            <a:r>
              <a:rPr b="1" lang="en"/>
              <a:t>versus Django</a:t>
            </a:r>
            <a:endParaRPr b="1"/>
          </a:p>
        </p:txBody>
      </p:sp>
      <p:sp>
        <p:nvSpPr>
          <p:cNvPr id="2612" name="Google Shape;2612;p290"/>
          <p:cNvSpPr txBox="1"/>
          <p:nvPr>
            <p:ph idx="1" type="body"/>
          </p:nvPr>
        </p:nvSpPr>
        <p:spPr>
          <a:xfrm>
            <a:off x="311700" y="1152475"/>
            <a:ext cx="39999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1"/>
                </a:solidFill>
              </a:rPr>
              <a:t>Selenium </a:t>
            </a:r>
            <a:endParaRPr sz="1800">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End-to end tests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Frontend and Backend Focus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Slower as it often requires full-webpage reloads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Executed in a browser or browser instances such via WebDriver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Is a separate library that integrates several different </a:t>
            </a:r>
            <a:endParaRPr>
              <a:solidFill>
                <a:schemeClr val="dk1"/>
              </a:solidFill>
            </a:endParaRPr>
          </a:p>
        </p:txBody>
      </p:sp>
      <p:sp>
        <p:nvSpPr>
          <p:cNvPr id="2613" name="Google Shape;2613;p29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1"/>
                </a:solidFill>
              </a:rPr>
              <a:t>Django</a:t>
            </a:r>
            <a:endParaRPr sz="1800">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Unit Tests and Functional tests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Backend Focus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Typically faster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Executed in the Python environment, the Django test client can simulate HTTP requests without a browser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Built-in to the Django framework that was already in use for the projects</a:t>
            </a:r>
            <a:endParaRPr>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9955"/>
        </a:solidFill>
      </p:bgPr>
    </p:bg>
    <p:spTree>
      <p:nvGrpSpPr>
        <p:cNvPr id="2617" name="Shape 2617"/>
        <p:cNvGrpSpPr/>
        <p:nvPr/>
      </p:nvGrpSpPr>
      <p:grpSpPr>
        <a:xfrm>
          <a:off x="0" y="0"/>
          <a:ext cx="0" cy="0"/>
          <a:chOff x="0" y="0"/>
          <a:chExt cx="0" cy="0"/>
        </a:xfrm>
      </p:grpSpPr>
      <p:sp>
        <p:nvSpPr>
          <p:cNvPr id="2618" name="Google Shape;2618;p2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Future Plans For QA</a:t>
            </a:r>
            <a:endParaRPr b="1"/>
          </a:p>
        </p:txBody>
      </p:sp>
      <p:sp>
        <p:nvSpPr>
          <p:cNvPr id="2619" name="Google Shape;2619;p2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2200">
                <a:solidFill>
                  <a:schemeClr val="dk1"/>
                </a:solidFill>
              </a:rPr>
              <a:t>Look into adding Selenium testing in order to create a more complete testing environment</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Finish commenting of legacy code</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Finish creating tests and </a:t>
            </a:r>
            <a:r>
              <a:rPr lang="en" sz="2200">
                <a:solidFill>
                  <a:schemeClr val="dk1"/>
                </a:solidFill>
              </a:rPr>
              <a:t>editing</a:t>
            </a:r>
            <a:endParaRPr sz="2200">
              <a:solidFill>
                <a:schemeClr val="dk1"/>
              </a:solidFill>
            </a:endParaRPr>
          </a:p>
          <a:p>
            <a:pPr indent="-368300" lvl="0" marL="457200" rtl="0" algn="l">
              <a:spcBef>
                <a:spcPts val="0"/>
              </a:spcBef>
              <a:spcAft>
                <a:spcPts val="0"/>
              </a:spcAft>
              <a:buClr>
                <a:schemeClr val="dk1"/>
              </a:buClr>
              <a:buSzPts val="2200"/>
              <a:buChar char="●"/>
            </a:pPr>
            <a:r>
              <a:rPr lang="en" sz="2200">
                <a:solidFill>
                  <a:schemeClr val="dk1"/>
                </a:solidFill>
              </a:rPr>
              <a:t>Ensure all steps of the process continue to be documented for better efficiency in finding and fixing bugs</a:t>
            </a:r>
            <a:endParaRPr sz="22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292"/>
          <p:cNvSpPr txBox="1"/>
          <p:nvPr>
            <p:ph type="ctrTitle"/>
          </p:nvPr>
        </p:nvSpPr>
        <p:spPr>
          <a:xfrm>
            <a:off x="1090250" y="1545450"/>
            <a:ext cx="7064100" cy="13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Presentation</a:t>
            </a:r>
            <a:endParaRPr/>
          </a:p>
        </p:txBody>
      </p:sp>
      <p:sp>
        <p:nvSpPr>
          <p:cNvPr id="2625" name="Google Shape;2625;p292"/>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Mia Simpson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p293"/>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Started</a:t>
            </a:r>
            <a:endParaRPr/>
          </a:p>
        </p:txBody>
      </p:sp>
      <p:sp>
        <p:nvSpPr>
          <p:cNvPr id="2631" name="Google Shape;2631;p293"/>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1400"/>
              <a:t>Downloaded Django and got set up with VSC and Github</a:t>
            </a:r>
            <a:endParaRPr sz="1400"/>
          </a:p>
          <a:p>
            <a:pPr indent="-361950" lvl="0" marL="457200" rtl="0" algn="l">
              <a:spcBef>
                <a:spcPts val="0"/>
              </a:spcBef>
              <a:spcAft>
                <a:spcPts val="0"/>
              </a:spcAft>
              <a:buSzPts val="2100"/>
              <a:buChar char="★"/>
            </a:pPr>
            <a:r>
              <a:rPr lang="en" sz="1400"/>
              <a:t>Completed Django tutorials</a:t>
            </a:r>
            <a:endParaRPr sz="1400"/>
          </a:p>
          <a:p>
            <a:pPr indent="-361950" lvl="0" marL="457200" rtl="0" algn="l">
              <a:spcBef>
                <a:spcPts val="0"/>
              </a:spcBef>
              <a:spcAft>
                <a:spcPts val="0"/>
              </a:spcAft>
              <a:buSzPts val="2100"/>
              <a:buChar char="★"/>
            </a:pPr>
            <a:r>
              <a:rPr lang="en" sz="1400"/>
              <a:t>Became more familiar with the software</a:t>
            </a:r>
            <a:endParaRPr sz="1400"/>
          </a:p>
          <a:p>
            <a:pPr indent="-361950" lvl="0" marL="457200" rtl="0" algn="l">
              <a:spcBef>
                <a:spcPts val="0"/>
              </a:spcBef>
              <a:spcAft>
                <a:spcPts val="0"/>
              </a:spcAft>
              <a:buSzPts val="2100"/>
              <a:buChar char="★"/>
            </a:pPr>
            <a:r>
              <a:rPr lang="en" sz="1400"/>
              <a:t>Research on Python, HTML, CSS</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22"/>
          <p:cNvSpPr txBox="1"/>
          <p:nvPr>
            <p:ph idx="4294967295" type="title"/>
          </p:nvPr>
        </p:nvSpPr>
        <p:spPr>
          <a:xfrm>
            <a:off x="874925" y="1512450"/>
            <a:ext cx="7326600" cy="28605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Working with Parisa Rinaldi on creating proper documentation for Chesapeake Community Connect</a:t>
            </a:r>
            <a:endParaRPr sz="1900">
              <a:solidFill>
                <a:schemeClr val="lt1"/>
              </a:solidFill>
              <a:latin typeface="Barlow Light"/>
              <a:ea typeface="Barlow Light"/>
              <a:cs typeface="Barlow Light"/>
              <a:sym typeface="Barlow Light"/>
            </a:endParaRPr>
          </a:p>
          <a:p>
            <a:pPr indent="-349250" lvl="0" marL="4572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Meeting with Mark Fleming to address issues with hosting/changing a working version of CDSpec through SMCM’s infrastructure</a:t>
            </a:r>
            <a:endParaRPr sz="1900">
              <a:solidFill>
                <a:schemeClr val="lt1"/>
              </a:solidFill>
              <a:latin typeface="Barlow Light"/>
              <a:ea typeface="Barlow Light"/>
              <a:cs typeface="Barlow Light"/>
              <a:sym typeface="Barlow Light"/>
            </a:endParaRPr>
          </a:p>
          <a:p>
            <a:pPr indent="-349250" lvl="1" marL="9144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Solving authentication and architecture issues</a:t>
            </a:r>
            <a:endParaRPr sz="1900">
              <a:solidFill>
                <a:schemeClr val="lt1"/>
              </a:solidFill>
              <a:latin typeface="Barlow Light"/>
              <a:ea typeface="Barlow Light"/>
              <a:cs typeface="Barlow Light"/>
              <a:sym typeface="Barlow Light"/>
            </a:endParaRPr>
          </a:p>
          <a:p>
            <a:pPr indent="-349250" lvl="1" marL="914400" rtl="0" algn="l">
              <a:spcBef>
                <a:spcPts val="0"/>
              </a:spcBef>
              <a:spcAft>
                <a:spcPts val="0"/>
              </a:spcAft>
              <a:buClr>
                <a:schemeClr val="lt1"/>
              </a:buClr>
              <a:buSzPts val="1900"/>
              <a:buFont typeface="Barlow Light"/>
              <a:buChar char="○"/>
            </a:pPr>
            <a:r>
              <a:rPr lang="en" sz="1900">
                <a:solidFill>
                  <a:schemeClr val="lt1"/>
                </a:solidFill>
                <a:latin typeface="Barlow Light"/>
                <a:ea typeface="Barlow Light"/>
                <a:cs typeface="Barlow Light"/>
                <a:sym typeface="Barlow Light"/>
              </a:rPr>
              <a:t>Documenting the process and ensuring that future issues will be able to be addressed</a:t>
            </a:r>
            <a:endParaRPr sz="1900">
              <a:solidFill>
                <a:schemeClr val="lt1"/>
              </a:solidFill>
              <a:latin typeface="Barlow Light"/>
              <a:ea typeface="Barlow Light"/>
              <a:cs typeface="Barlow Light"/>
              <a:sym typeface="Barlow Light"/>
            </a:endParaRPr>
          </a:p>
        </p:txBody>
      </p:sp>
      <p:cxnSp>
        <p:nvCxnSpPr>
          <p:cNvPr id="1705" name="Google Shape;1705;p222"/>
          <p:cNvCxnSpPr/>
          <p:nvPr/>
        </p:nvCxnSpPr>
        <p:spPr>
          <a:xfrm>
            <a:off x="791150" y="1371575"/>
            <a:ext cx="7455600" cy="0"/>
          </a:xfrm>
          <a:prstGeom prst="straightConnector1">
            <a:avLst/>
          </a:prstGeom>
          <a:noFill/>
          <a:ln cap="flat" cmpd="sng" w="9525">
            <a:solidFill>
              <a:schemeClr val="dk2"/>
            </a:solidFill>
            <a:prstDash val="solid"/>
            <a:round/>
            <a:headEnd len="med" w="med" type="none"/>
            <a:tailEnd len="med" w="med" type="none"/>
          </a:ln>
        </p:spPr>
      </p:cxnSp>
      <p:sp>
        <p:nvSpPr>
          <p:cNvPr id="1706" name="Google Shape;1706;p222"/>
          <p:cNvSpPr txBox="1"/>
          <p:nvPr>
            <p:ph idx="1" type="subTitle"/>
          </p:nvPr>
        </p:nvSpPr>
        <p:spPr>
          <a:xfrm>
            <a:off x="480420" y="290626"/>
            <a:ext cx="3592200" cy="33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Future Plans</a:t>
            </a:r>
            <a:endParaRPr/>
          </a:p>
        </p:txBody>
      </p:sp>
      <p:sp>
        <p:nvSpPr>
          <p:cNvPr id="1707" name="Google Shape;1707;p222"/>
          <p:cNvSpPr txBox="1"/>
          <p:nvPr>
            <p:ph idx="12" type="sldNum"/>
          </p:nvPr>
        </p:nvSpPr>
        <p:spPr>
          <a:xfrm>
            <a:off x="8490529" y="250829"/>
            <a:ext cx="348900" cy="1782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
                <a:latin typeface="Lato"/>
                <a:ea typeface="Lato"/>
                <a:cs typeface="Lato"/>
                <a:sym typeface="Lato"/>
              </a:rPr>
              <a:t>‹#›</a:t>
            </a:fld>
            <a:endParaRPr>
              <a:latin typeface="Lato"/>
              <a:ea typeface="Lato"/>
              <a:cs typeface="Lato"/>
              <a:sym typeface="La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29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Mockups</a:t>
            </a:r>
            <a:endParaRPr/>
          </a:p>
        </p:txBody>
      </p:sp>
      <p:sp>
        <p:nvSpPr>
          <p:cNvPr id="2637" name="Google Shape;2637;p294"/>
          <p:cNvSpPr txBox="1"/>
          <p:nvPr>
            <p:ph idx="1" type="body"/>
          </p:nvPr>
        </p:nvSpPr>
        <p:spPr>
          <a:xfrm>
            <a:off x="713250" y="1272925"/>
            <a:ext cx="7717500" cy="108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Canva to create more visually pleasing mockups for post and forum pages</a:t>
            </a:r>
            <a:endParaRPr/>
          </a:p>
          <a:p>
            <a:pPr indent="-342900" lvl="0" marL="457200" rtl="0" algn="l">
              <a:spcBef>
                <a:spcPts val="0"/>
              </a:spcBef>
              <a:spcAft>
                <a:spcPts val="0"/>
              </a:spcAft>
              <a:buSzPts val="1800"/>
              <a:buChar char="★"/>
            </a:pPr>
            <a:r>
              <a:rPr lang="en"/>
              <a:t>Ensured that they met requirements for style and content</a:t>
            </a:r>
            <a:endParaRPr/>
          </a:p>
          <a:p>
            <a:pPr indent="-342900" lvl="0" marL="457200" rtl="0" algn="l">
              <a:spcBef>
                <a:spcPts val="0"/>
              </a:spcBef>
              <a:spcAft>
                <a:spcPts val="0"/>
              </a:spcAft>
              <a:buSzPts val="1800"/>
              <a:buChar char="★"/>
            </a:pPr>
            <a:r>
              <a:rPr lang="en"/>
              <a:t>Multiple versions of the mockups based on feedback</a:t>
            </a:r>
            <a:endParaRPr/>
          </a:p>
        </p:txBody>
      </p:sp>
      <p:pic>
        <p:nvPicPr>
          <p:cNvPr id="2638" name="Google Shape;2638;p294"/>
          <p:cNvPicPr preferRelativeResize="0"/>
          <p:nvPr/>
        </p:nvPicPr>
        <p:blipFill>
          <a:blip r:embed="rId3">
            <a:alphaModFix/>
          </a:blip>
          <a:stretch>
            <a:fillRect/>
          </a:stretch>
        </p:blipFill>
        <p:spPr>
          <a:xfrm>
            <a:off x="311700" y="2417575"/>
            <a:ext cx="4098557" cy="2305449"/>
          </a:xfrm>
          <a:prstGeom prst="rect">
            <a:avLst/>
          </a:prstGeom>
          <a:noFill/>
          <a:ln>
            <a:noFill/>
          </a:ln>
        </p:spPr>
      </p:pic>
      <p:pic>
        <p:nvPicPr>
          <p:cNvPr id="2639" name="Google Shape;2639;p294"/>
          <p:cNvPicPr preferRelativeResize="0"/>
          <p:nvPr/>
        </p:nvPicPr>
        <p:blipFill>
          <a:blip r:embed="rId4">
            <a:alphaModFix/>
          </a:blip>
          <a:stretch>
            <a:fillRect/>
          </a:stretch>
        </p:blipFill>
        <p:spPr>
          <a:xfrm>
            <a:off x="4688225" y="2417587"/>
            <a:ext cx="4098523" cy="23054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295"/>
          <p:cNvSpPr txBox="1"/>
          <p:nvPr>
            <p:ph type="title"/>
          </p:nvPr>
        </p:nvSpPr>
        <p:spPr>
          <a:xfrm>
            <a:off x="713225" y="445025"/>
            <a:ext cx="656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Post Page Mockup</a:t>
            </a:r>
            <a:endParaRPr/>
          </a:p>
        </p:txBody>
      </p:sp>
      <p:pic>
        <p:nvPicPr>
          <p:cNvPr id="2645" name="Google Shape;2645;p295"/>
          <p:cNvPicPr preferRelativeResize="0"/>
          <p:nvPr/>
        </p:nvPicPr>
        <p:blipFill>
          <a:blip r:embed="rId3">
            <a:alphaModFix/>
          </a:blip>
          <a:stretch>
            <a:fillRect/>
          </a:stretch>
        </p:blipFill>
        <p:spPr>
          <a:xfrm>
            <a:off x="4199860" y="1502037"/>
            <a:ext cx="4772366" cy="2139424"/>
          </a:xfrm>
          <a:prstGeom prst="rect">
            <a:avLst/>
          </a:prstGeom>
          <a:noFill/>
          <a:ln>
            <a:noFill/>
          </a:ln>
        </p:spPr>
      </p:pic>
      <p:pic>
        <p:nvPicPr>
          <p:cNvPr id="2646" name="Google Shape;2646;p295"/>
          <p:cNvPicPr preferRelativeResize="0"/>
          <p:nvPr/>
        </p:nvPicPr>
        <p:blipFill>
          <a:blip r:embed="rId4">
            <a:alphaModFix/>
          </a:blip>
          <a:stretch>
            <a:fillRect/>
          </a:stretch>
        </p:blipFill>
        <p:spPr>
          <a:xfrm>
            <a:off x="6820875" y="1561687"/>
            <a:ext cx="417011" cy="189551"/>
          </a:xfrm>
          <a:prstGeom prst="rect">
            <a:avLst/>
          </a:prstGeom>
          <a:noFill/>
          <a:ln>
            <a:noFill/>
          </a:ln>
        </p:spPr>
      </p:pic>
      <p:pic>
        <p:nvPicPr>
          <p:cNvPr id="2647" name="Google Shape;2647;p295"/>
          <p:cNvPicPr preferRelativeResize="0"/>
          <p:nvPr/>
        </p:nvPicPr>
        <p:blipFill>
          <a:blip r:embed="rId5">
            <a:alphaModFix/>
          </a:blip>
          <a:stretch>
            <a:fillRect/>
          </a:stretch>
        </p:blipFill>
        <p:spPr>
          <a:xfrm>
            <a:off x="6880871" y="2118513"/>
            <a:ext cx="643050" cy="649550"/>
          </a:xfrm>
          <a:prstGeom prst="rect">
            <a:avLst/>
          </a:prstGeom>
          <a:noFill/>
          <a:ln>
            <a:noFill/>
          </a:ln>
        </p:spPr>
      </p:pic>
      <p:sp>
        <p:nvSpPr>
          <p:cNvPr id="2648" name="Google Shape;2648;p295"/>
          <p:cNvSpPr txBox="1"/>
          <p:nvPr>
            <p:ph idx="1" type="body"/>
          </p:nvPr>
        </p:nvSpPr>
        <p:spPr>
          <a:xfrm>
            <a:off x="713250" y="1272925"/>
            <a:ext cx="3486600" cy="329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Researched HTML and CSS due to my lack of experience with front-end</a:t>
            </a:r>
            <a:endParaRPr/>
          </a:p>
          <a:p>
            <a:pPr indent="-342900" lvl="0" marL="457200" rtl="0" algn="l">
              <a:spcBef>
                <a:spcPts val="0"/>
              </a:spcBef>
              <a:spcAft>
                <a:spcPts val="0"/>
              </a:spcAft>
              <a:buSzPts val="1800"/>
              <a:buChar char="★"/>
            </a:pPr>
            <a:r>
              <a:rPr lang="en"/>
              <a:t>Wrote code for mostly viewPost.html</a:t>
            </a:r>
            <a:endParaRPr/>
          </a:p>
          <a:p>
            <a:pPr indent="-342900" lvl="0" marL="457200" rtl="0" algn="l">
              <a:spcBef>
                <a:spcPts val="0"/>
              </a:spcBef>
              <a:spcAft>
                <a:spcPts val="0"/>
              </a:spcAft>
              <a:buSzPts val="1800"/>
              <a:buChar char="★"/>
            </a:pPr>
            <a:r>
              <a:rPr lang="en"/>
              <a:t>Began working on the comment section and researching how to implement replies</a:t>
            </a:r>
            <a:endParaRPr/>
          </a:p>
          <a:p>
            <a:pPr indent="-342900" lvl="0" marL="457200" rtl="0" algn="l">
              <a:spcBef>
                <a:spcPts val="0"/>
              </a:spcBef>
              <a:spcAft>
                <a:spcPts val="0"/>
              </a:spcAft>
              <a:buSzPts val="1800"/>
              <a:buChar char="★"/>
            </a:pPr>
            <a:r>
              <a:rPr lang="en"/>
              <a:t>Testing the page with different posts</a:t>
            </a:r>
            <a:endParaRPr/>
          </a:p>
          <a:p>
            <a:pPr indent="-342900" lvl="0" marL="457200" rtl="0" algn="l">
              <a:spcBef>
                <a:spcPts val="0"/>
              </a:spcBef>
              <a:spcAft>
                <a:spcPts val="0"/>
              </a:spcAft>
              <a:buSzPts val="1800"/>
              <a:buChar char="★"/>
            </a:pPr>
            <a:r>
              <a:rPr lang="en"/>
              <a:t>Documentation of what is completed and still in progress</a:t>
            </a:r>
            <a:endParaRPr/>
          </a:p>
          <a:p>
            <a:pPr indent="-342900" lvl="0" marL="457200" rtl="0" algn="l">
              <a:spcBef>
                <a:spcPts val="0"/>
              </a:spcBef>
              <a:spcAft>
                <a:spcPts val="0"/>
              </a:spcAft>
              <a:buSzPts val="1800"/>
              <a:buChar char="★"/>
            </a:pPr>
            <a:r>
              <a:rPr lang="en"/>
              <a:t>Issues with reporting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sp>
        <p:nvSpPr>
          <p:cNvPr id="2653" name="Google Shape;2653;p29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Fixing Issues</a:t>
            </a:r>
            <a:endParaRPr/>
          </a:p>
        </p:txBody>
      </p:sp>
      <p:sp>
        <p:nvSpPr>
          <p:cNvPr id="2654" name="Google Shape;2654;p296"/>
          <p:cNvSpPr txBox="1"/>
          <p:nvPr>
            <p:ph idx="1" type="body"/>
          </p:nvPr>
        </p:nvSpPr>
        <p:spPr>
          <a:xfrm>
            <a:off x="713250" y="1272925"/>
            <a:ext cx="4057500" cy="329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Clarification of whether posts would need the ability to be reported</a:t>
            </a:r>
            <a:endParaRPr/>
          </a:p>
          <a:p>
            <a:pPr indent="-342900" lvl="0" marL="457200" rtl="0" algn="l">
              <a:spcBef>
                <a:spcPts val="0"/>
              </a:spcBef>
              <a:spcAft>
                <a:spcPts val="0"/>
              </a:spcAft>
              <a:buSzPts val="1800"/>
              <a:buChar char="★"/>
            </a:pPr>
            <a:r>
              <a:rPr lang="en"/>
              <a:t>Report button originally did not work</a:t>
            </a:r>
            <a:endParaRPr/>
          </a:p>
          <a:p>
            <a:pPr indent="-342900" lvl="0" marL="457200" rtl="0" algn="l">
              <a:spcBef>
                <a:spcPts val="0"/>
              </a:spcBef>
              <a:spcAft>
                <a:spcPts val="0"/>
              </a:spcAft>
              <a:buSzPts val="1800"/>
              <a:buChar char="★"/>
            </a:pPr>
            <a:r>
              <a:rPr lang="en"/>
              <a:t>Adding form for reporting posts</a:t>
            </a:r>
            <a:endParaRPr/>
          </a:p>
          <a:p>
            <a:pPr indent="-342900" lvl="0" marL="457200" rtl="0" algn="l">
              <a:spcBef>
                <a:spcPts val="0"/>
              </a:spcBef>
              <a:spcAft>
                <a:spcPts val="0"/>
              </a:spcAft>
              <a:buSzPts val="1800"/>
              <a:buChar char="★"/>
            </a:pPr>
            <a:r>
              <a:rPr lang="en"/>
              <a:t>Making sure the text box to describe report came up, which was an issue in views</a:t>
            </a:r>
            <a:endParaRPr/>
          </a:p>
        </p:txBody>
      </p:sp>
      <p:pic>
        <p:nvPicPr>
          <p:cNvPr id="2655" name="Google Shape;2655;p296"/>
          <p:cNvPicPr preferRelativeResize="0"/>
          <p:nvPr/>
        </p:nvPicPr>
        <p:blipFill rotWithShape="1">
          <a:blip r:embed="rId3">
            <a:alphaModFix/>
          </a:blip>
          <a:srcRect b="5852" l="82955" r="0" t="11132"/>
          <a:stretch/>
        </p:blipFill>
        <p:spPr>
          <a:xfrm>
            <a:off x="2450325" y="2916300"/>
            <a:ext cx="1735451" cy="1652426"/>
          </a:xfrm>
          <a:prstGeom prst="rect">
            <a:avLst/>
          </a:prstGeom>
          <a:noFill/>
          <a:ln>
            <a:noFill/>
          </a:ln>
        </p:spPr>
      </p:pic>
      <p:pic>
        <p:nvPicPr>
          <p:cNvPr id="2656" name="Google Shape;2656;p296"/>
          <p:cNvPicPr preferRelativeResize="0"/>
          <p:nvPr/>
        </p:nvPicPr>
        <p:blipFill rotWithShape="1">
          <a:blip r:embed="rId4">
            <a:alphaModFix/>
          </a:blip>
          <a:srcRect b="8054" l="16781" r="11410" t="11720"/>
          <a:stretch/>
        </p:blipFill>
        <p:spPr>
          <a:xfrm>
            <a:off x="4711200" y="1607475"/>
            <a:ext cx="4248199" cy="24135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29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Capstone CDSpec R&amp;D Final Presentation</a:t>
            </a:r>
            <a:endParaRPr/>
          </a:p>
        </p:txBody>
      </p:sp>
      <p:sp>
        <p:nvSpPr>
          <p:cNvPr id="2662" name="Google Shape;2662;p29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Jacob Brooks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298"/>
          <p:cNvSpPr txBox="1"/>
          <p:nvPr>
            <p:ph type="title"/>
          </p:nvPr>
        </p:nvSpPr>
        <p:spPr>
          <a:xfrm>
            <a:off x="1373700" y="469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I’ve Done: From Start to Finish</a:t>
            </a:r>
            <a:endParaRPr/>
          </a:p>
        </p:txBody>
      </p:sp>
      <p:sp>
        <p:nvSpPr>
          <p:cNvPr id="2668" name="Google Shape;2668;p29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Troubleshooting</a:t>
            </a:r>
            <a:endParaRPr/>
          </a:p>
          <a:p>
            <a:pPr indent="-311150" lvl="0" marL="457200" rtl="0" algn="l">
              <a:spcBef>
                <a:spcPts val="0"/>
              </a:spcBef>
              <a:spcAft>
                <a:spcPts val="0"/>
              </a:spcAft>
              <a:buSzPts val="1300"/>
              <a:buChar char="●"/>
            </a:pPr>
            <a:r>
              <a:rPr lang="en"/>
              <a:t>Finished the Django tutorial</a:t>
            </a:r>
            <a:endParaRPr/>
          </a:p>
          <a:p>
            <a:pPr indent="-311150" lvl="0" marL="457200" rtl="0" algn="l">
              <a:spcBef>
                <a:spcPts val="0"/>
              </a:spcBef>
              <a:spcAft>
                <a:spcPts val="0"/>
              </a:spcAft>
              <a:buSzPts val="1300"/>
              <a:buChar char="●"/>
            </a:pPr>
            <a:r>
              <a:rPr lang="en"/>
              <a:t>Finished the Github tutorial</a:t>
            </a:r>
            <a:endParaRPr/>
          </a:p>
          <a:p>
            <a:pPr indent="-311150" lvl="0" marL="457200" rtl="0" algn="l">
              <a:spcBef>
                <a:spcPts val="0"/>
              </a:spcBef>
              <a:spcAft>
                <a:spcPts val="0"/>
              </a:spcAft>
              <a:buSzPts val="1300"/>
              <a:buChar char="●"/>
            </a:pPr>
            <a:r>
              <a:rPr lang="en"/>
              <a:t>Learned how to use Docker</a:t>
            </a:r>
            <a:endParaRPr/>
          </a:p>
          <a:p>
            <a:pPr indent="-311150" lvl="0" marL="457200" rtl="0" algn="l">
              <a:spcBef>
                <a:spcPts val="0"/>
              </a:spcBef>
              <a:spcAft>
                <a:spcPts val="0"/>
              </a:spcAft>
              <a:buSzPts val="1300"/>
              <a:buChar char="●"/>
            </a:pPr>
            <a:r>
              <a:rPr lang="en"/>
              <a:t>Began troubleshooting CDSpec as it wouldn’t launch</a:t>
            </a:r>
            <a:endParaRPr/>
          </a:p>
          <a:p>
            <a:pPr indent="-311150" lvl="0" marL="457200" rtl="0" algn="l">
              <a:spcBef>
                <a:spcPts val="0"/>
              </a:spcBef>
              <a:spcAft>
                <a:spcPts val="0"/>
              </a:spcAft>
              <a:buSzPts val="1300"/>
              <a:buChar char="●"/>
            </a:pPr>
            <a:r>
              <a:rPr lang="en"/>
              <a:t>Got CDSpec launchable from my laptop</a:t>
            </a:r>
            <a:endParaRPr/>
          </a:p>
          <a:p>
            <a:pPr indent="-311150" lvl="0" marL="457200" rtl="0" algn="l">
              <a:spcBef>
                <a:spcPts val="0"/>
              </a:spcBef>
              <a:spcAft>
                <a:spcPts val="0"/>
              </a:spcAft>
              <a:buSzPts val="1300"/>
              <a:buChar char="●"/>
            </a:pPr>
            <a:r>
              <a:rPr lang="en"/>
              <a:t>Began deciphering the code and documents left by previous classes</a:t>
            </a:r>
            <a:endParaRPr/>
          </a:p>
          <a:p>
            <a:pPr indent="-311150" lvl="0" marL="457200" rtl="0" algn="l">
              <a:spcBef>
                <a:spcPts val="0"/>
              </a:spcBef>
              <a:spcAft>
                <a:spcPts val="0"/>
              </a:spcAft>
              <a:buSzPts val="1300"/>
              <a:buChar char="●"/>
            </a:pPr>
            <a:r>
              <a:rPr lang="en"/>
              <a:t>Determined that CDSpec was having a major issue with authentication and a missing database.</a:t>
            </a:r>
            <a:endParaRPr/>
          </a:p>
          <a:p>
            <a:pPr indent="-311150" lvl="0" marL="457200" rtl="0" algn="l">
              <a:spcBef>
                <a:spcPts val="0"/>
              </a:spcBef>
              <a:spcAft>
                <a:spcPts val="0"/>
              </a:spcAft>
              <a:buSzPts val="1300"/>
              <a:buChar char="●"/>
            </a:pPr>
            <a:r>
              <a:rPr lang="en"/>
              <a:t>Researched alternate methods of authentication</a:t>
            </a:r>
            <a:endParaRPr/>
          </a:p>
          <a:p>
            <a:pPr indent="-311150" lvl="0" marL="457200" rtl="0" algn="l">
              <a:spcBef>
                <a:spcPts val="0"/>
              </a:spcBef>
              <a:spcAft>
                <a:spcPts val="0"/>
              </a:spcAft>
              <a:buSzPts val="1300"/>
              <a:buChar char="●"/>
            </a:pPr>
            <a:r>
              <a:rPr lang="en"/>
              <a:t>Cleaned up the text on the CDSpec website (formatting, making sentences more understandable</a:t>
            </a:r>
            <a:endParaRPr/>
          </a:p>
          <a:p>
            <a:pPr indent="-311150" lvl="0" marL="457200" rtl="0" algn="l">
              <a:spcBef>
                <a:spcPts val="0"/>
              </a:spcBef>
              <a:spcAft>
                <a:spcPts val="0"/>
              </a:spcAft>
              <a:buSzPts val="1300"/>
              <a:buChar char="●"/>
            </a:pPr>
            <a:r>
              <a:rPr lang="en"/>
              <a:t>Writing personal notes to be able to help others new to CDSpec learn it faster next semester</a:t>
            </a:r>
            <a:endParaRPr/>
          </a:p>
        </p:txBody>
      </p:sp>
      <p:pic>
        <p:nvPicPr>
          <p:cNvPr id="2669" name="Google Shape;2669;p298"/>
          <p:cNvPicPr preferRelativeResize="0"/>
          <p:nvPr/>
        </p:nvPicPr>
        <p:blipFill>
          <a:blip r:embed="rId3">
            <a:alphaModFix/>
          </a:blip>
          <a:stretch>
            <a:fillRect/>
          </a:stretch>
        </p:blipFill>
        <p:spPr>
          <a:xfrm>
            <a:off x="5271663" y="1064313"/>
            <a:ext cx="2943225" cy="13049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29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Launchable CDSpec from laptop</a:t>
            </a:r>
            <a:endParaRPr/>
          </a:p>
        </p:txBody>
      </p:sp>
      <p:sp>
        <p:nvSpPr>
          <p:cNvPr id="2675" name="Google Shape;2675;p29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6" name="Google Shape;2676;p299"/>
          <p:cNvPicPr preferRelativeResize="0"/>
          <p:nvPr/>
        </p:nvPicPr>
        <p:blipFill>
          <a:blip r:embed="rId3">
            <a:alphaModFix/>
          </a:blip>
          <a:stretch>
            <a:fillRect/>
          </a:stretch>
        </p:blipFill>
        <p:spPr>
          <a:xfrm>
            <a:off x="1233676" y="923100"/>
            <a:ext cx="6676649" cy="40199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300"/>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Presentation</a:t>
            </a:r>
            <a:endParaRPr/>
          </a:p>
          <a:p>
            <a:pPr indent="0" lvl="0" marL="0" rtl="0" algn="l">
              <a:spcBef>
                <a:spcPts val="0"/>
              </a:spcBef>
              <a:spcAft>
                <a:spcPts val="0"/>
              </a:spcAft>
              <a:buNone/>
            </a:pPr>
            <a:r>
              <a:rPr lang="en"/>
              <a:t>R&amp;D Team Member</a:t>
            </a:r>
            <a:endParaRPr/>
          </a:p>
        </p:txBody>
      </p:sp>
      <p:sp>
        <p:nvSpPr>
          <p:cNvPr id="2682" name="Google Shape;2682;p300"/>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Jeffrey Wood</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sp>
        <p:nvSpPr>
          <p:cNvPr id="2687" name="Google Shape;2687;p301"/>
          <p:cNvSpPr txBox="1"/>
          <p:nvPr>
            <p:ph type="title"/>
          </p:nvPr>
        </p:nvSpPr>
        <p:spPr>
          <a:xfrm>
            <a:off x="1086900" y="8743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Working on CCC</a:t>
            </a:r>
            <a:endParaRPr/>
          </a:p>
        </p:txBody>
      </p:sp>
      <p:sp>
        <p:nvSpPr>
          <p:cNvPr id="2688" name="Google Shape;2688;p301"/>
          <p:cNvSpPr txBox="1"/>
          <p:nvPr>
            <p:ph idx="1" type="body"/>
          </p:nvPr>
        </p:nvSpPr>
        <p:spPr>
          <a:xfrm>
            <a:off x="1189525" y="160190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Small Changes</a:t>
            </a:r>
            <a:endParaRPr/>
          </a:p>
          <a:p>
            <a:pPr indent="0" lvl="0" marL="0" rtl="0" algn="l">
              <a:spcBef>
                <a:spcPts val="1200"/>
              </a:spcBef>
              <a:spcAft>
                <a:spcPts val="1200"/>
              </a:spcAft>
              <a:buNone/>
            </a:pPr>
            <a:r>
              <a:rPr lang="en"/>
              <a:t>Bug Fixes</a:t>
            </a:r>
            <a:endParaRPr/>
          </a:p>
        </p:txBody>
      </p:sp>
      <p:sp>
        <p:nvSpPr>
          <p:cNvPr id="2689" name="Google Shape;2689;p301"/>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Posts Page Skeleton</a:t>
            </a:r>
            <a:endParaRPr/>
          </a:p>
          <a:p>
            <a:pPr indent="0" lvl="0" marL="0" rtl="0" algn="l">
              <a:spcBef>
                <a:spcPts val="1200"/>
              </a:spcBef>
              <a:spcAft>
                <a:spcPts val="1200"/>
              </a:spcAft>
              <a:buNone/>
            </a:pPr>
            <a:r>
              <a:rPr lang="en"/>
              <a:t>Mostly used urls.py and views.py</a:t>
            </a:r>
            <a:endParaRPr/>
          </a:p>
        </p:txBody>
      </p:sp>
      <p:pic>
        <p:nvPicPr>
          <p:cNvPr id="2690" name="Google Shape;2690;p301"/>
          <p:cNvPicPr preferRelativeResize="0"/>
          <p:nvPr/>
        </p:nvPicPr>
        <p:blipFill>
          <a:blip r:embed="rId3">
            <a:alphaModFix/>
          </a:blip>
          <a:stretch>
            <a:fillRect/>
          </a:stretch>
        </p:blipFill>
        <p:spPr>
          <a:xfrm>
            <a:off x="1753000" y="2615928"/>
            <a:ext cx="1342050" cy="2326200"/>
          </a:xfrm>
          <a:prstGeom prst="rect">
            <a:avLst/>
          </a:prstGeom>
          <a:noFill/>
          <a:ln>
            <a:noFill/>
          </a:ln>
        </p:spPr>
      </p:pic>
      <p:pic>
        <p:nvPicPr>
          <p:cNvPr id="2691" name="Google Shape;2691;p301"/>
          <p:cNvPicPr preferRelativeResize="0"/>
          <p:nvPr/>
        </p:nvPicPr>
        <p:blipFill>
          <a:blip r:embed="rId4">
            <a:alphaModFix/>
          </a:blip>
          <a:stretch>
            <a:fillRect/>
          </a:stretch>
        </p:blipFill>
        <p:spPr>
          <a:xfrm>
            <a:off x="4666475" y="2615923"/>
            <a:ext cx="3936702" cy="1811676"/>
          </a:xfrm>
          <a:prstGeom prst="rect">
            <a:avLst/>
          </a:prstGeom>
          <a:noFill/>
          <a:ln>
            <a:noFill/>
          </a:ln>
        </p:spPr>
      </p:pic>
      <p:pic>
        <p:nvPicPr>
          <p:cNvPr id="2692" name="Google Shape;2692;p301"/>
          <p:cNvPicPr preferRelativeResize="0"/>
          <p:nvPr/>
        </p:nvPicPr>
        <p:blipFill>
          <a:blip r:embed="rId5">
            <a:alphaModFix/>
          </a:blip>
          <a:stretch>
            <a:fillRect/>
          </a:stretch>
        </p:blipFill>
        <p:spPr>
          <a:xfrm>
            <a:off x="3715292" y="225626"/>
            <a:ext cx="1499925" cy="6801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30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Using Google Cloud</a:t>
            </a:r>
            <a:endParaRPr/>
          </a:p>
        </p:txBody>
      </p:sp>
      <p:sp>
        <p:nvSpPr>
          <p:cNvPr id="2698" name="Google Shape;2698;p302"/>
          <p:cNvSpPr txBox="1"/>
          <p:nvPr>
            <p:ph idx="1" type="body"/>
          </p:nvPr>
        </p:nvSpPr>
        <p:spPr>
          <a:xfrm>
            <a:off x="6184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Apache would allow us to host both sites on the same server</a:t>
            </a:r>
            <a:endParaRPr/>
          </a:p>
          <a:p>
            <a:pPr indent="0" lvl="0" marL="0" rtl="0" algn="l">
              <a:spcBef>
                <a:spcPts val="1200"/>
              </a:spcBef>
              <a:spcAft>
                <a:spcPts val="1200"/>
              </a:spcAft>
              <a:buNone/>
            </a:pPr>
            <a:r>
              <a:rPr lang="en"/>
              <a:t>Hit a roadblock because Python versions are different</a:t>
            </a:r>
            <a:endParaRPr/>
          </a:p>
        </p:txBody>
      </p:sp>
      <p:sp>
        <p:nvSpPr>
          <p:cNvPr id="2699" name="Google Shape;2699;p302"/>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Used Google Cloud to run both sites</a:t>
            </a:r>
            <a:endParaRPr/>
          </a:p>
          <a:p>
            <a:pPr indent="0" lvl="0" marL="0" rtl="0" algn="l">
              <a:spcBef>
                <a:spcPts val="1200"/>
              </a:spcBef>
              <a:spcAft>
                <a:spcPts val="1200"/>
              </a:spcAft>
              <a:buNone/>
            </a:pPr>
            <a:r>
              <a:rPr lang="en"/>
              <a:t>Simple to navigate the files</a:t>
            </a:r>
            <a:endParaRPr/>
          </a:p>
        </p:txBody>
      </p:sp>
      <p:pic>
        <p:nvPicPr>
          <p:cNvPr id="2700" name="Google Shape;2700;p302"/>
          <p:cNvPicPr preferRelativeResize="0"/>
          <p:nvPr/>
        </p:nvPicPr>
        <p:blipFill>
          <a:blip r:embed="rId3">
            <a:alphaModFix/>
          </a:blip>
          <a:stretch>
            <a:fillRect/>
          </a:stretch>
        </p:blipFill>
        <p:spPr>
          <a:xfrm>
            <a:off x="4043900" y="2639930"/>
            <a:ext cx="4734149" cy="2275651"/>
          </a:xfrm>
          <a:prstGeom prst="rect">
            <a:avLst/>
          </a:prstGeom>
          <a:noFill/>
          <a:ln>
            <a:noFill/>
          </a:ln>
        </p:spPr>
      </p:pic>
      <p:pic>
        <p:nvPicPr>
          <p:cNvPr id="2701" name="Google Shape;2701;p302"/>
          <p:cNvPicPr preferRelativeResize="0"/>
          <p:nvPr/>
        </p:nvPicPr>
        <p:blipFill>
          <a:blip r:embed="rId4">
            <a:alphaModFix/>
          </a:blip>
          <a:stretch>
            <a:fillRect/>
          </a:stretch>
        </p:blipFill>
        <p:spPr>
          <a:xfrm>
            <a:off x="618400" y="3027425"/>
            <a:ext cx="2857500" cy="16002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sp>
        <p:nvSpPr>
          <p:cNvPr id="2706" name="Google Shape;2706;p303"/>
          <p:cNvSpPr txBox="1"/>
          <p:nvPr>
            <p:ph type="ctrTitle"/>
          </p:nvPr>
        </p:nvSpPr>
        <p:spPr>
          <a:xfrm>
            <a:off x="0" y="0"/>
            <a:ext cx="41778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Nicholas Rohr</a:t>
            </a:r>
            <a:endParaRPr/>
          </a:p>
        </p:txBody>
      </p:sp>
      <p:sp>
        <p:nvSpPr>
          <p:cNvPr id="2707" name="Google Shape;2707;p303"/>
          <p:cNvSpPr txBox="1"/>
          <p:nvPr>
            <p:ph idx="1" type="subTitle"/>
          </p:nvPr>
        </p:nvSpPr>
        <p:spPr>
          <a:xfrm>
            <a:off x="267350" y="792600"/>
            <a:ext cx="8520600" cy="2214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Python Training</a:t>
            </a:r>
            <a:endParaRPr/>
          </a:p>
          <a:p>
            <a:pPr indent="-311150" lvl="0" marL="457200" rtl="0" algn="l">
              <a:spcBef>
                <a:spcPts val="0"/>
              </a:spcBef>
              <a:spcAft>
                <a:spcPts val="0"/>
              </a:spcAft>
              <a:buSzPts val="1300"/>
              <a:buChar char="●"/>
            </a:pPr>
            <a:r>
              <a:rPr lang="en"/>
              <a:t>Django Training </a:t>
            </a:r>
            <a:endParaRPr/>
          </a:p>
          <a:p>
            <a:pPr indent="-311150" lvl="0" marL="457200" rtl="0" algn="l">
              <a:spcBef>
                <a:spcPts val="0"/>
              </a:spcBef>
              <a:spcAft>
                <a:spcPts val="0"/>
              </a:spcAft>
              <a:buSzPts val="1300"/>
              <a:buChar char="●"/>
            </a:pPr>
            <a:r>
              <a:rPr lang="en"/>
              <a:t>Git Training</a:t>
            </a:r>
            <a:endParaRPr/>
          </a:p>
          <a:p>
            <a:pPr indent="-311150" lvl="0" marL="457200" rtl="0" algn="l">
              <a:spcBef>
                <a:spcPts val="0"/>
              </a:spcBef>
              <a:spcAft>
                <a:spcPts val="0"/>
              </a:spcAft>
              <a:buSzPts val="1300"/>
              <a:buChar char="●"/>
            </a:pPr>
            <a:r>
              <a:rPr lang="en"/>
              <a:t>Access Repositories</a:t>
            </a:r>
            <a:endParaRPr/>
          </a:p>
          <a:p>
            <a:pPr indent="-311150" lvl="0" marL="457200" rtl="0" algn="l">
              <a:spcBef>
                <a:spcPts val="0"/>
              </a:spcBef>
              <a:spcAft>
                <a:spcPts val="0"/>
              </a:spcAft>
              <a:buSzPts val="1300"/>
              <a:buChar char="●"/>
            </a:pPr>
            <a:r>
              <a:rPr lang="en"/>
              <a:t>Get through setup guide  </a:t>
            </a:r>
            <a:endParaRPr/>
          </a:p>
          <a:p>
            <a:pPr indent="0" lvl="0" marL="0" rtl="0" algn="l">
              <a:spcBef>
                <a:spcPts val="0"/>
              </a:spcBef>
              <a:spcAft>
                <a:spcPts val="0"/>
              </a:spcAft>
              <a:buNone/>
            </a:pPr>
            <a:r>
              <a:t/>
            </a:r>
            <a:endParaRPr/>
          </a:p>
        </p:txBody>
      </p:sp>
      <p:pic>
        <p:nvPicPr>
          <p:cNvPr id="2708" name="Google Shape;2708;p303"/>
          <p:cNvPicPr preferRelativeResize="0"/>
          <p:nvPr/>
        </p:nvPicPr>
        <p:blipFill>
          <a:blip r:embed="rId3">
            <a:alphaModFix/>
          </a:blip>
          <a:stretch>
            <a:fillRect/>
          </a:stretch>
        </p:blipFill>
        <p:spPr>
          <a:xfrm>
            <a:off x="54950" y="3919325"/>
            <a:ext cx="6091625" cy="718675"/>
          </a:xfrm>
          <a:prstGeom prst="rect">
            <a:avLst/>
          </a:prstGeom>
          <a:noFill/>
          <a:ln>
            <a:noFill/>
          </a:ln>
        </p:spPr>
      </p:pic>
      <p:pic>
        <p:nvPicPr>
          <p:cNvPr id="2709" name="Google Shape;2709;p303"/>
          <p:cNvPicPr preferRelativeResize="0"/>
          <p:nvPr/>
        </p:nvPicPr>
        <p:blipFill>
          <a:blip r:embed="rId4">
            <a:alphaModFix/>
          </a:blip>
          <a:stretch>
            <a:fillRect/>
          </a:stretch>
        </p:blipFill>
        <p:spPr>
          <a:xfrm>
            <a:off x="1588038" y="2571738"/>
            <a:ext cx="7591425" cy="1438275"/>
          </a:xfrm>
          <a:prstGeom prst="rect">
            <a:avLst/>
          </a:prstGeom>
          <a:noFill/>
          <a:ln>
            <a:noFill/>
          </a:ln>
        </p:spPr>
      </p:pic>
      <p:pic>
        <p:nvPicPr>
          <p:cNvPr id="2710" name="Google Shape;2710;p303"/>
          <p:cNvPicPr preferRelativeResize="0"/>
          <p:nvPr/>
        </p:nvPicPr>
        <p:blipFill>
          <a:blip r:embed="rId5">
            <a:alphaModFix/>
          </a:blip>
          <a:stretch>
            <a:fillRect/>
          </a:stretch>
        </p:blipFill>
        <p:spPr>
          <a:xfrm>
            <a:off x="4382924" y="194599"/>
            <a:ext cx="4761075" cy="181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53B"/>
        </a:solidFill>
      </p:bgPr>
    </p:bg>
    <p:spTree>
      <p:nvGrpSpPr>
        <p:cNvPr id="1711" name="Shape 1711"/>
        <p:cNvGrpSpPr/>
        <p:nvPr/>
      </p:nvGrpSpPr>
      <p:grpSpPr>
        <a:xfrm>
          <a:off x="0" y="0"/>
          <a:ext cx="0" cy="0"/>
          <a:chOff x="0" y="0"/>
          <a:chExt cx="0" cy="0"/>
        </a:xfrm>
      </p:grpSpPr>
      <p:grpSp>
        <p:nvGrpSpPr>
          <p:cNvPr id="1712" name="Google Shape;1712;p223"/>
          <p:cNvGrpSpPr/>
          <p:nvPr/>
        </p:nvGrpSpPr>
        <p:grpSpPr>
          <a:xfrm>
            <a:off x="-57150" y="-90413"/>
            <a:ext cx="10286810" cy="1633416"/>
            <a:chOff x="0" y="-241102"/>
            <a:chExt cx="27431494" cy="4355775"/>
          </a:xfrm>
        </p:grpSpPr>
        <p:sp>
          <p:nvSpPr>
            <p:cNvPr id="1713" name="Google Shape;1713;p223"/>
            <p:cNvSpPr/>
            <p:nvPr/>
          </p:nvSpPr>
          <p:spPr>
            <a:xfrm>
              <a:off x="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14" name="Google Shape;1714;p223"/>
            <p:cNvGrpSpPr/>
            <p:nvPr/>
          </p:nvGrpSpPr>
          <p:grpSpPr>
            <a:xfrm>
              <a:off x="1371600" y="-241102"/>
              <a:ext cx="4114294" cy="4355775"/>
              <a:chOff x="0" y="-47625"/>
              <a:chExt cx="812700" cy="860400"/>
            </a:xfrm>
          </p:grpSpPr>
          <p:sp>
            <p:nvSpPr>
              <p:cNvPr id="1715" name="Google Shape;1715;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16" name="Google Shape;1716;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17" name="Google Shape;1717;p223"/>
            <p:cNvSpPr/>
            <p:nvPr/>
          </p:nvSpPr>
          <p:spPr>
            <a:xfrm>
              <a:off x="13716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18" name="Google Shape;1718;p223"/>
            <p:cNvGrpSpPr/>
            <p:nvPr/>
          </p:nvGrpSpPr>
          <p:grpSpPr>
            <a:xfrm>
              <a:off x="4114800" y="-241102"/>
              <a:ext cx="4114294" cy="4355775"/>
              <a:chOff x="0" y="-47625"/>
              <a:chExt cx="812700" cy="860400"/>
            </a:xfrm>
          </p:grpSpPr>
          <p:sp>
            <p:nvSpPr>
              <p:cNvPr id="1719" name="Google Shape;1719;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20" name="Google Shape;1720;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21" name="Google Shape;1721;p223"/>
            <p:cNvSpPr/>
            <p:nvPr/>
          </p:nvSpPr>
          <p:spPr>
            <a:xfrm>
              <a:off x="41148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22" name="Google Shape;1722;p223"/>
            <p:cNvGrpSpPr/>
            <p:nvPr/>
          </p:nvGrpSpPr>
          <p:grpSpPr>
            <a:xfrm>
              <a:off x="6858000" y="-241102"/>
              <a:ext cx="4114294" cy="4355775"/>
              <a:chOff x="0" y="-47625"/>
              <a:chExt cx="812700" cy="860400"/>
            </a:xfrm>
          </p:grpSpPr>
          <p:sp>
            <p:nvSpPr>
              <p:cNvPr id="1723" name="Google Shape;1723;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24" name="Google Shape;1724;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25" name="Google Shape;1725;p223"/>
            <p:cNvSpPr/>
            <p:nvPr/>
          </p:nvSpPr>
          <p:spPr>
            <a:xfrm>
              <a:off x="68580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26" name="Google Shape;1726;p223"/>
            <p:cNvGrpSpPr/>
            <p:nvPr/>
          </p:nvGrpSpPr>
          <p:grpSpPr>
            <a:xfrm>
              <a:off x="9601200" y="-241102"/>
              <a:ext cx="4114294" cy="4355775"/>
              <a:chOff x="0" y="-47625"/>
              <a:chExt cx="812700" cy="860400"/>
            </a:xfrm>
          </p:grpSpPr>
          <p:sp>
            <p:nvSpPr>
              <p:cNvPr id="1727" name="Google Shape;1727;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28" name="Google Shape;1728;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29" name="Google Shape;1729;p223"/>
            <p:cNvSpPr/>
            <p:nvPr/>
          </p:nvSpPr>
          <p:spPr>
            <a:xfrm>
              <a:off x="96012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30" name="Google Shape;1730;p223"/>
            <p:cNvGrpSpPr/>
            <p:nvPr/>
          </p:nvGrpSpPr>
          <p:grpSpPr>
            <a:xfrm>
              <a:off x="12344400" y="-241102"/>
              <a:ext cx="4114294" cy="4355775"/>
              <a:chOff x="0" y="-47625"/>
              <a:chExt cx="812700" cy="860400"/>
            </a:xfrm>
          </p:grpSpPr>
          <p:sp>
            <p:nvSpPr>
              <p:cNvPr id="1731" name="Google Shape;1731;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32" name="Google Shape;1732;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33" name="Google Shape;1733;p223"/>
            <p:cNvSpPr/>
            <p:nvPr/>
          </p:nvSpPr>
          <p:spPr>
            <a:xfrm>
              <a:off x="123444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34" name="Google Shape;1734;p223"/>
            <p:cNvGrpSpPr/>
            <p:nvPr/>
          </p:nvGrpSpPr>
          <p:grpSpPr>
            <a:xfrm>
              <a:off x="15087600" y="-241102"/>
              <a:ext cx="4114294" cy="4355775"/>
              <a:chOff x="0" y="-47625"/>
              <a:chExt cx="812700" cy="860400"/>
            </a:xfrm>
          </p:grpSpPr>
          <p:sp>
            <p:nvSpPr>
              <p:cNvPr id="1735" name="Google Shape;1735;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36" name="Google Shape;1736;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37" name="Google Shape;1737;p223"/>
            <p:cNvSpPr/>
            <p:nvPr/>
          </p:nvSpPr>
          <p:spPr>
            <a:xfrm>
              <a:off x="150876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38" name="Google Shape;1738;p223"/>
            <p:cNvGrpSpPr/>
            <p:nvPr/>
          </p:nvGrpSpPr>
          <p:grpSpPr>
            <a:xfrm>
              <a:off x="17830800" y="-241102"/>
              <a:ext cx="4114294" cy="4355775"/>
              <a:chOff x="0" y="-47625"/>
              <a:chExt cx="812700" cy="860400"/>
            </a:xfrm>
          </p:grpSpPr>
          <p:sp>
            <p:nvSpPr>
              <p:cNvPr id="1739" name="Google Shape;1739;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40" name="Google Shape;1740;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41" name="Google Shape;1741;p223"/>
            <p:cNvSpPr/>
            <p:nvPr/>
          </p:nvSpPr>
          <p:spPr>
            <a:xfrm>
              <a:off x="178308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42" name="Google Shape;1742;p223"/>
            <p:cNvGrpSpPr/>
            <p:nvPr/>
          </p:nvGrpSpPr>
          <p:grpSpPr>
            <a:xfrm>
              <a:off x="20574000" y="-241102"/>
              <a:ext cx="4114294" cy="4355775"/>
              <a:chOff x="0" y="-47625"/>
              <a:chExt cx="812700" cy="860400"/>
            </a:xfrm>
          </p:grpSpPr>
          <p:sp>
            <p:nvSpPr>
              <p:cNvPr id="1743" name="Google Shape;1743;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44" name="Google Shape;1744;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45" name="Google Shape;1745;p223"/>
            <p:cNvSpPr/>
            <p:nvPr/>
          </p:nvSpPr>
          <p:spPr>
            <a:xfrm>
              <a:off x="205740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46" name="Google Shape;1746;p223"/>
            <p:cNvGrpSpPr/>
            <p:nvPr/>
          </p:nvGrpSpPr>
          <p:grpSpPr>
            <a:xfrm>
              <a:off x="23317200" y="-241102"/>
              <a:ext cx="4114294" cy="4355775"/>
              <a:chOff x="0" y="-47625"/>
              <a:chExt cx="812700" cy="860400"/>
            </a:xfrm>
          </p:grpSpPr>
          <p:sp>
            <p:nvSpPr>
              <p:cNvPr id="1747" name="Google Shape;1747;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48" name="Google Shape;1748;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49" name="Google Shape;1749;p223"/>
            <p:cNvSpPr/>
            <p:nvPr/>
          </p:nvSpPr>
          <p:spPr>
            <a:xfrm>
              <a:off x="233172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50" name="Google Shape;1750;p223"/>
            <p:cNvSpPr/>
            <p:nvPr/>
          </p:nvSpPr>
          <p:spPr>
            <a:xfrm>
              <a:off x="27432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51" name="Google Shape;1751;p223"/>
            <p:cNvSpPr/>
            <p:nvPr/>
          </p:nvSpPr>
          <p:spPr>
            <a:xfrm>
              <a:off x="54864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52" name="Google Shape;1752;p223"/>
            <p:cNvSpPr/>
            <p:nvPr/>
          </p:nvSpPr>
          <p:spPr>
            <a:xfrm>
              <a:off x="82296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53" name="Google Shape;1753;p223"/>
            <p:cNvSpPr/>
            <p:nvPr/>
          </p:nvSpPr>
          <p:spPr>
            <a:xfrm>
              <a:off x="109728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54" name="Google Shape;1754;p223"/>
            <p:cNvSpPr/>
            <p:nvPr/>
          </p:nvSpPr>
          <p:spPr>
            <a:xfrm>
              <a:off x="137160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55" name="Google Shape;1755;p223"/>
            <p:cNvSpPr/>
            <p:nvPr/>
          </p:nvSpPr>
          <p:spPr>
            <a:xfrm>
              <a:off x="164592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56" name="Google Shape;1756;p223"/>
            <p:cNvSpPr/>
            <p:nvPr/>
          </p:nvSpPr>
          <p:spPr>
            <a:xfrm>
              <a:off x="192024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57" name="Google Shape;1757;p223"/>
            <p:cNvSpPr/>
            <p:nvPr/>
          </p:nvSpPr>
          <p:spPr>
            <a:xfrm>
              <a:off x="219456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grpSp>
        <p:nvGrpSpPr>
          <p:cNvPr id="1758" name="Google Shape;1758;p223"/>
          <p:cNvGrpSpPr/>
          <p:nvPr/>
        </p:nvGrpSpPr>
        <p:grpSpPr>
          <a:xfrm>
            <a:off x="-57150" y="4538737"/>
            <a:ext cx="10286810" cy="1633416"/>
            <a:chOff x="0" y="-241102"/>
            <a:chExt cx="27431494" cy="4355775"/>
          </a:xfrm>
        </p:grpSpPr>
        <p:sp>
          <p:nvSpPr>
            <p:cNvPr id="1759" name="Google Shape;1759;p223"/>
            <p:cNvSpPr/>
            <p:nvPr/>
          </p:nvSpPr>
          <p:spPr>
            <a:xfrm>
              <a:off x="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60" name="Google Shape;1760;p223"/>
            <p:cNvGrpSpPr/>
            <p:nvPr/>
          </p:nvGrpSpPr>
          <p:grpSpPr>
            <a:xfrm>
              <a:off x="1371600" y="-241102"/>
              <a:ext cx="4114294" cy="4355775"/>
              <a:chOff x="0" y="-47625"/>
              <a:chExt cx="812700" cy="860400"/>
            </a:xfrm>
          </p:grpSpPr>
          <p:sp>
            <p:nvSpPr>
              <p:cNvPr id="1761" name="Google Shape;1761;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62" name="Google Shape;1762;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63" name="Google Shape;1763;p223"/>
            <p:cNvSpPr/>
            <p:nvPr/>
          </p:nvSpPr>
          <p:spPr>
            <a:xfrm>
              <a:off x="13716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64" name="Google Shape;1764;p223"/>
            <p:cNvGrpSpPr/>
            <p:nvPr/>
          </p:nvGrpSpPr>
          <p:grpSpPr>
            <a:xfrm>
              <a:off x="4114800" y="-241102"/>
              <a:ext cx="4114294" cy="4355775"/>
              <a:chOff x="0" y="-47625"/>
              <a:chExt cx="812700" cy="860400"/>
            </a:xfrm>
          </p:grpSpPr>
          <p:sp>
            <p:nvSpPr>
              <p:cNvPr id="1765" name="Google Shape;1765;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66" name="Google Shape;1766;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67" name="Google Shape;1767;p223"/>
            <p:cNvSpPr/>
            <p:nvPr/>
          </p:nvSpPr>
          <p:spPr>
            <a:xfrm>
              <a:off x="41148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68" name="Google Shape;1768;p223"/>
            <p:cNvGrpSpPr/>
            <p:nvPr/>
          </p:nvGrpSpPr>
          <p:grpSpPr>
            <a:xfrm>
              <a:off x="6858000" y="-241102"/>
              <a:ext cx="4114294" cy="4355775"/>
              <a:chOff x="0" y="-47625"/>
              <a:chExt cx="812700" cy="860400"/>
            </a:xfrm>
          </p:grpSpPr>
          <p:sp>
            <p:nvSpPr>
              <p:cNvPr id="1769" name="Google Shape;1769;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70" name="Google Shape;1770;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71" name="Google Shape;1771;p223"/>
            <p:cNvSpPr/>
            <p:nvPr/>
          </p:nvSpPr>
          <p:spPr>
            <a:xfrm>
              <a:off x="68580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72" name="Google Shape;1772;p223"/>
            <p:cNvGrpSpPr/>
            <p:nvPr/>
          </p:nvGrpSpPr>
          <p:grpSpPr>
            <a:xfrm>
              <a:off x="9601200" y="-241102"/>
              <a:ext cx="4114294" cy="4355775"/>
              <a:chOff x="0" y="-47625"/>
              <a:chExt cx="812700" cy="860400"/>
            </a:xfrm>
          </p:grpSpPr>
          <p:sp>
            <p:nvSpPr>
              <p:cNvPr id="1773" name="Google Shape;1773;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74" name="Google Shape;1774;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75" name="Google Shape;1775;p223"/>
            <p:cNvSpPr/>
            <p:nvPr/>
          </p:nvSpPr>
          <p:spPr>
            <a:xfrm>
              <a:off x="96012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76" name="Google Shape;1776;p223"/>
            <p:cNvGrpSpPr/>
            <p:nvPr/>
          </p:nvGrpSpPr>
          <p:grpSpPr>
            <a:xfrm>
              <a:off x="12344400" y="-241102"/>
              <a:ext cx="4114294" cy="4355775"/>
              <a:chOff x="0" y="-47625"/>
              <a:chExt cx="812700" cy="860400"/>
            </a:xfrm>
          </p:grpSpPr>
          <p:sp>
            <p:nvSpPr>
              <p:cNvPr id="1777" name="Google Shape;1777;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78" name="Google Shape;1778;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79" name="Google Shape;1779;p223"/>
            <p:cNvSpPr/>
            <p:nvPr/>
          </p:nvSpPr>
          <p:spPr>
            <a:xfrm>
              <a:off x="123444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80" name="Google Shape;1780;p223"/>
            <p:cNvGrpSpPr/>
            <p:nvPr/>
          </p:nvGrpSpPr>
          <p:grpSpPr>
            <a:xfrm>
              <a:off x="15087600" y="-241102"/>
              <a:ext cx="4114294" cy="4355775"/>
              <a:chOff x="0" y="-47625"/>
              <a:chExt cx="812700" cy="860400"/>
            </a:xfrm>
          </p:grpSpPr>
          <p:sp>
            <p:nvSpPr>
              <p:cNvPr id="1781" name="Google Shape;1781;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82" name="Google Shape;1782;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83" name="Google Shape;1783;p223"/>
            <p:cNvSpPr/>
            <p:nvPr/>
          </p:nvSpPr>
          <p:spPr>
            <a:xfrm>
              <a:off x="150876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84" name="Google Shape;1784;p223"/>
            <p:cNvGrpSpPr/>
            <p:nvPr/>
          </p:nvGrpSpPr>
          <p:grpSpPr>
            <a:xfrm>
              <a:off x="17830800" y="-241102"/>
              <a:ext cx="4114294" cy="4355775"/>
              <a:chOff x="0" y="-47625"/>
              <a:chExt cx="812700" cy="860400"/>
            </a:xfrm>
          </p:grpSpPr>
          <p:sp>
            <p:nvSpPr>
              <p:cNvPr id="1785" name="Google Shape;1785;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86" name="Google Shape;1786;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87" name="Google Shape;1787;p223"/>
            <p:cNvSpPr/>
            <p:nvPr/>
          </p:nvSpPr>
          <p:spPr>
            <a:xfrm>
              <a:off x="178308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88" name="Google Shape;1788;p223"/>
            <p:cNvGrpSpPr/>
            <p:nvPr/>
          </p:nvGrpSpPr>
          <p:grpSpPr>
            <a:xfrm>
              <a:off x="20574000" y="-241102"/>
              <a:ext cx="4114294" cy="4355775"/>
              <a:chOff x="0" y="-47625"/>
              <a:chExt cx="812700" cy="860400"/>
            </a:xfrm>
          </p:grpSpPr>
          <p:sp>
            <p:nvSpPr>
              <p:cNvPr id="1789" name="Google Shape;1789;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90" name="Google Shape;1790;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91" name="Google Shape;1791;p223"/>
            <p:cNvSpPr/>
            <p:nvPr/>
          </p:nvSpPr>
          <p:spPr>
            <a:xfrm>
              <a:off x="205740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nvGrpSpPr>
            <p:cNvPr id="1792" name="Google Shape;1792;p223"/>
            <p:cNvGrpSpPr/>
            <p:nvPr/>
          </p:nvGrpSpPr>
          <p:grpSpPr>
            <a:xfrm>
              <a:off x="23317200" y="-241102"/>
              <a:ext cx="4114294" cy="4355775"/>
              <a:chOff x="0" y="-47625"/>
              <a:chExt cx="812700" cy="860400"/>
            </a:xfrm>
          </p:grpSpPr>
          <p:sp>
            <p:nvSpPr>
              <p:cNvPr id="1793" name="Google Shape;1793;p223"/>
              <p:cNvSpPr/>
              <p:nvPr/>
            </p:nvSpPr>
            <p:spPr>
              <a:xfrm>
                <a:off x="0" y="0"/>
                <a:ext cx="270933" cy="270933"/>
              </a:xfrm>
              <a:custGeom>
                <a:rect b="b" l="l" r="r" t="t"/>
                <a:pathLst>
                  <a:path extrusionOk="0" h="270933" w="270933">
                    <a:moveTo>
                      <a:pt x="0" y="0"/>
                    </a:moveTo>
                    <a:lnTo>
                      <a:pt x="270933" y="0"/>
                    </a:lnTo>
                    <a:lnTo>
                      <a:pt x="270933" y="270933"/>
                    </a:lnTo>
                    <a:lnTo>
                      <a:pt x="0" y="270933"/>
                    </a:lnTo>
                    <a:close/>
                  </a:path>
                </a:pathLst>
              </a:custGeom>
              <a:solidFill>
                <a:srgbClr val="8E211E"/>
              </a:solidFill>
              <a:ln>
                <a:noFill/>
              </a:ln>
            </p:spPr>
          </p:sp>
          <p:sp>
            <p:nvSpPr>
              <p:cNvPr id="1794" name="Google Shape;1794;p223"/>
              <p:cNvSpPr txBox="1"/>
              <p:nvPr/>
            </p:nvSpPr>
            <p:spPr>
              <a:xfrm>
                <a:off x="0" y="-47625"/>
                <a:ext cx="812700" cy="860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95" name="Google Shape;1795;p223"/>
            <p:cNvSpPr/>
            <p:nvPr/>
          </p:nvSpPr>
          <p:spPr>
            <a:xfrm>
              <a:off x="233172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96" name="Google Shape;1796;p223"/>
            <p:cNvSpPr/>
            <p:nvPr/>
          </p:nvSpPr>
          <p:spPr>
            <a:xfrm>
              <a:off x="27432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97" name="Google Shape;1797;p223"/>
            <p:cNvSpPr/>
            <p:nvPr/>
          </p:nvSpPr>
          <p:spPr>
            <a:xfrm>
              <a:off x="54864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98" name="Google Shape;1798;p223"/>
            <p:cNvSpPr/>
            <p:nvPr/>
          </p:nvSpPr>
          <p:spPr>
            <a:xfrm>
              <a:off x="82296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799" name="Google Shape;1799;p223"/>
            <p:cNvSpPr/>
            <p:nvPr/>
          </p:nvSpPr>
          <p:spPr>
            <a:xfrm>
              <a:off x="109728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800" name="Google Shape;1800;p223"/>
            <p:cNvSpPr/>
            <p:nvPr/>
          </p:nvSpPr>
          <p:spPr>
            <a:xfrm>
              <a:off x="137160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801" name="Google Shape;1801;p223"/>
            <p:cNvSpPr/>
            <p:nvPr/>
          </p:nvSpPr>
          <p:spPr>
            <a:xfrm>
              <a:off x="164592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802" name="Google Shape;1802;p223"/>
            <p:cNvSpPr/>
            <p:nvPr/>
          </p:nvSpPr>
          <p:spPr>
            <a:xfrm>
              <a:off x="192024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sp>
          <p:nvSpPr>
            <p:cNvPr id="1803" name="Google Shape;1803;p223"/>
            <p:cNvSpPr/>
            <p:nvPr/>
          </p:nvSpPr>
          <p:spPr>
            <a:xfrm>
              <a:off x="21945600" y="0"/>
              <a:ext cx="1371600" cy="1371600"/>
            </a:xfrm>
            <a:custGeom>
              <a:rect b="b" l="l" r="r" t="t"/>
              <a:pathLst>
                <a:path extrusionOk="0" h="1371600" w="1371600">
                  <a:moveTo>
                    <a:pt x="0" y="0"/>
                  </a:moveTo>
                  <a:lnTo>
                    <a:pt x="1371600" y="0"/>
                  </a:lnTo>
                  <a:lnTo>
                    <a:pt x="1371600" y="1371600"/>
                  </a:lnTo>
                  <a:lnTo>
                    <a:pt x="0" y="1371600"/>
                  </a:lnTo>
                  <a:lnTo>
                    <a:pt x="0" y="0"/>
                  </a:lnTo>
                  <a:close/>
                </a:path>
              </a:pathLst>
            </a:custGeom>
            <a:blipFill rotWithShape="1">
              <a:blip r:embed="rId3">
                <a:alphaModFix/>
              </a:blip>
              <a:stretch>
                <a:fillRect b="0" l="0" r="0" t="0"/>
              </a:stretch>
            </a:blipFill>
            <a:ln>
              <a:noFill/>
            </a:ln>
          </p:spPr>
        </p:sp>
      </p:grpSp>
      <p:sp>
        <p:nvSpPr>
          <p:cNvPr id="1804" name="Google Shape;1804;p223"/>
          <p:cNvSpPr/>
          <p:nvPr/>
        </p:nvSpPr>
        <p:spPr>
          <a:xfrm>
            <a:off x="-201168" y="514350"/>
            <a:ext cx="2386584" cy="4114800"/>
          </a:xfrm>
          <a:custGeom>
            <a:rect b="b" l="l" r="r" t="t"/>
            <a:pathLst>
              <a:path extrusionOk="0" h="8229600" w="4773168">
                <a:moveTo>
                  <a:pt x="0" y="0"/>
                </a:moveTo>
                <a:lnTo>
                  <a:pt x="4773168" y="0"/>
                </a:lnTo>
                <a:lnTo>
                  <a:pt x="4773168" y="8229600"/>
                </a:lnTo>
                <a:lnTo>
                  <a:pt x="0" y="8229600"/>
                </a:lnTo>
                <a:lnTo>
                  <a:pt x="0" y="0"/>
                </a:lnTo>
                <a:close/>
              </a:path>
            </a:pathLst>
          </a:custGeom>
          <a:blipFill rotWithShape="1">
            <a:blip r:embed="rId4">
              <a:alphaModFix/>
            </a:blip>
            <a:stretch>
              <a:fillRect b="0" l="0" r="0" t="0"/>
            </a:stretch>
          </a:blipFill>
          <a:ln>
            <a:noFill/>
          </a:ln>
        </p:spPr>
      </p:sp>
      <p:sp>
        <p:nvSpPr>
          <p:cNvPr id="1805" name="Google Shape;1805;p223"/>
          <p:cNvSpPr/>
          <p:nvPr/>
        </p:nvSpPr>
        <p:spPr>
          <a:xfrm>
            <a:off x="6958584" y="514350"/>
            <a:ext cx="2386584" cy="4114800"/>
          </a:xfrm>
          <a:custGeom>
            <a:rect b="b" l="l" r="r" t="t"/>
            <a:pathLst>
              <a:path extrusionOk="0" h="8229600" w="4773168">
                <a:moveTo>
                  <a:pt x="0" y="0"/>
                </a:moveTo>
                <a:lnTo>
                  <a:pt x="4773168" y="0"/>
                </a:lnTo>
                <a:lnTo>
                  <a:pt x="4773168" y="8229600"/>
                </a:lnTo>
                <a:lnTo>
                  <a:pt x="0" y="8229600"/>
                </a:lnTo>
                <a:lnTo>
                  <a:pt x="0" y="0"/>
                </a:lnTo>
                <a:close/>
              </a:path>
            </a:pathLst>
          </a:custGeom>
          <a:blipFill rotWithShape="1">
            <a:blip r:embed="rId4">
              <a:alphaModFix/>
            </a:blip>
            <a:stretch>
              <a:fillRect b="0" l="0" r="0" t="0"/>
            </a:stretch>
          </a:blipFill>
          <a:ln>
            <a:noFill/>
          </a:ln>
        </p:spPr>
      </p:sp>
      <p:sp>
        <p:nvSpPr>
          <p:cNvPr id="1806" name="Google Shape;1806;p223"/>
          <p:cNvSpPr/>
          <p:nvPr/>
        </p:nvSpPr>
        <p:spPr>
          <a:xfrm>
            <a:off x="7618694" y="1320882"/>
            <a:ext cx="1066365" cy="2501737"/>
          </a:xfrm>
          <a:custGeom>
            <a:rect b="b" l="l" r="r" t="t"/>
            <a:pathLst>
              <a:path extrusionOk="0" h="5003473" w="2132730">
                <a:moveTo>
                  <a:pt x="0" y="0"/>
                </a:moveTo>
                <a:lnTo>
                  <a:pt x="2132730" y="0"/>
                </a:lnTo>
                <a:lnTo>
                  <a:pt x="2132730" y="5003472"/>
                </a:lnTo>
                <a:lnTo>
                  <a:pt x="0" y="5003472"/>
                </a:lnTo>
                <a:lnTo>
                  <a:pt x="0" y="0"/>
                </a:lnTo>
                <a:close/>
              </a:path>
            </a:pathLst>
          </a:custGeom>
          <a:blipFill rotWithShape="1">
            <a:blip r:embed="rId5">
              <a:alphaModFix/>
            </a:blip>
            <a:stretch>
              <a:fillRect b="0" l="0" r="0" t="0"/>
            </a:stretch>
          </a:blipFill>
          <a:ln>
            <a:noFill/>
          </a:ln>
        </p:spPr>
      </p:sp>
      <p:sp>
        <p:nvSpPr>
          <p:cNvPr id="1807" name="Google Shape;1807;p223"/>
          <p:cNvSpPr/>
          <p:nvPr/>
        </p:nvSpPr>
        <p:spPr>
          <a:xfrm>
            <a:off x="190453" y="1818439"/>
            <a:ext cx="1603344" cy="2004180"/>
          </a:xfrm>
          <a:custGeom>
            <a:rect b="b" l="l" r="r" t="t"/>
            <a:pathLst>
              <a:path extrusionOk="0" h="4008359" w="3206687">
                <a:moveTo>
                  <a:pt x="0" y="0"/>
                </a:moveTo>
                <a:lnTo>
                  <a:pt x="3206686" y="0"/>
                </a:lnTo>
                <a:lnTo>
                  <a:pt x="3206686" y="4008358"/>
                </a:lnTo>
                <a:lnTo>
                  <a:pt x="0" y="4008358"/>
                </a:lnTo>
                <a:lnTo>
                  <a:pt x="0" y="0"/>
                </a:lnTo>
                <a:close/>
              </a:path>
            </a:pathLst>
          </a:custGeom>
          <a:blipFill rotWithShape="1">
            <a:blip r:embed="rId6">
              <a:alphaModFix/>
            </a:blip>
            <a:stretch>
              <a:fillRect b="0" l="0" r="0" t="0"/>
            </a:stretch>
          </a:blipFill>
          <a:ln>
            <a:noFill/>
          </a:ln>
        </p:spPr>
      </p:sp>
      <p:sp>
        <p:nvSpPr>
          <p:cNvPr id="1808" name="Google Shape;1808;p223"/>
          <p:cNvSpPr/>
          <p:nvPr/>
        </p:nvSpPr>
        <p:spPr>
          <a:xfrm rot="-5400000">
            <a:off x="2593240" y="142533"/>
            <a:ext cx="3957521" cy="4701159"/>
          </a:xfrm>
          <a:custGeom>
            <a:rect b="b" l="l" r="r" t="t"/>
            <a:pathLst>
              <a:path extrusionOk="0" h="9402318" w="7915042">
                <a:moveTo>
                  <a:pt x="0" y="0"/>
                </a:moveTo>
                <a:lnTo>
                  <a:pt x="7915042" y="0"/>
                </a:lnTo>
                <a:lnTo>
                  <a:pt x="7915042" y="9402318"/>
                </a:lnTo>
                <a:lnTo>
                  <a:pt x="0" y="9402318"/>
                </a:lnTo>
                <a:lnTo>
                  <a:pt x="0" y="0"/>
                </a:lnTo>
                <a:close/>
              </a:path>
            </a:pathLst>
          </a:custGeom>
          <a:blipFill rotWithShape="1">
            <a:blip r:embed="rId7">
              <a:alphaModFix amt="40000"/>
            </a:blip>
            <a:stretch>
              <a:fillRect b="0" l="0" r="0" t="0"/>
            </a:stretch>
          </a:blipFill>
          <a:ln>
            <a:noFill/>
          </a:ln>
        </p:spPr>
      </p:sp>
      <p:sp>
        <p:nvSpPr>
          <p:cNvPr id="1809" name="Google Shape;1809;p223"/>
          <p:cNvSpPr txBox="1"/>
          <p:nvPr/>
        </p:nvSpPr>
        <p:spPr>
          <a:xfrm>
            <a:off x="2522544" y="799822"/>
            <a:ext cx="4098900" cy="1400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4200">
                <a:solidFill>
                  <a:srgbClr val="FFE3AB"/>
                </a:solidFill>
                <a:latin typeface="DM Serif Display"/>
                <a:ea typeface="DM Serif Display"/>
                <a:cs typeface="DM Serif Display"/>
                <a:sym typeface="DM Serif Display"/>
              </a:rPr>
              <a:t>Sir Charles Gus Blakeington</a:t>
            </a:r>
            <a:endParaRPr sz="4200">
              <a:solidFill>
                <a:schemeClr val="dk1"/>
              </a:solidFill>
            </a:endParaRPr>
          </a:p>
          <a:p>
            <a:pPr indent="0" lvl="0" marL="0" marR="0" rtl="0" algn="l">
              <a:lnSpc>
                <a:spcPct val="100000"/>
              </a:lnSpc>
              <a:spcBef>
                <a:spcPts val="0"/>
              </a:spcBef>
              <a:spcAft>
                <a:spcPts val="0"/>
              </a:spcAft>
              <a:buNone/>
            </a:pPr>
            <a:r>
              <a:t/>
            </a:r>
            <a:endParaRPr sz="700"/>
          </a:p>
        </p:txBody>
      </p:sp>
      <p:sp>
        <p:nvSpPr>
          <p:cNvPr id="1810" name="Google Shape;1810;p223"/>
          <p:cNvSpPr txBox="1"/>
          <p:nvPr/>
        </p:nvSpPr>
        <p:spPr>
          <a:xfrm>
            <a:off x="2522544" y="2417854"/>
            <a:ext cx="4098900" cy="3078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 sz="2000">
                <a:solidFill>
                  <a:srgbClr val="F89B4B"/>
                </a:solidFill>
                <a:latin typeface="Lato"/>
                <a:ea typeface="Lato"/>
                <a:cs typeface="Lato"/>
                <a:sym typeface="Lato"/>
              </a:rPr>
              <a:t>T</a:t>
            </a:r>
            <a:r>
              <a:rPr b="1" lang="en" sz="2000">
                <a:solidFill>
                  <a:srgbClr val="F89B4B"/>
                </a:solidFill>
                <a:latin typeface="Lato"/>
                <a:ea typeface="Lato"/>
                <a:cs typeface="Lato"/>
                <a:sym typeface="Lato"/>
              </a:rPr>
              <a:t>he Quest for CD Spectrometer</a:t>
            </a:r>
            <a:endParaRPr sz="700">
              <a:solidFill>
                <a:srgbClr val="F89B4B"/>
              </a:solidFill>
            </a:endParaRPr>
          </a:p>
        </p:txBody>
      </p:sp>
      <p:sp>
        <p:nvSpPr>
          <p:cNvPr id="1811" name="Google Shape;1811;p223"/>
          <p:cNvSpPr txBox="1"/>
          <p:nvPr/>
        </p:nvSpPr>
        <p:spPr>
          <a:xfrm>
            <a:off x="2522557" y="2942978"/>
            <a:ext cx="4098900" cy="846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400">
                <a:solidFill>
                  <a:srgbClr val="F14B1E"/>
                </a:solidFill>
                <a:latin typeface="DM Serif Display"/>
                <a:ea typeface="DM Serif Display"/>
                <a:cs typeface="DM Serif Display"/>
                <a:sym typeface="DM Serif Display"/>
              </a:rPr>
              <a:t>Artificer Imitator (Capstone)</a:t>
            </a:r>
            <a:endParaRPr sz="2400">
              <a:solidFill>
                <a:srgbClr val="F14B1E"/>
              </a:solidFill>
              <a:latin typeface="DM Serif Display"/>
              <a:ea typeface="DM Serif Display"/>
              <a:cs typeface="DM Serif Display"/>
              <a:sym typeface="DM Serif Display"/>
            </a:endParaRPr>
          </a:p>
          <a:p>
            <a:pPr indent="0" lvl="0" marL="0" marR="0" rtl="0" algn="ctr">
              <a:lnSpc>
                <a:spcPct val="100000"/>
              </a:lnSpc>
              <a:spcBef>
                <a:spcPts val="0"/>
              </a:spcBef>
              <a:spcAft>
                <a:spcPts val="0"/>
              </a:spcAft>
              <a:buNone/>
            </a:pPr>
            <a:r>
              <a:rPr lang="en" sz="2400">
                <a:solidFill>
                  <a:srgbClr val="F14B1E"/>
                </a:solidFill>
                <a:latin typeface="DM Serif Display"/>
                <a:ea typeface="DM Serif Display"/>
                <a:cs typeface="DM Serif Display"/>
                <a:sym typeface="DM Serif Display"/>
              </a:rPr>
              <a:t>401.1 MW 3:10-4:25</a:t>
            </a:r>
            <a:endParaRPr sz="1500">
              <a:solidFill>
                <a:srgbClr val="F14B1E"/>
              </a:solidFill>
            </a:endParaRPr>
          </a:p>
          <a:p>
            <a:pPr indent="0" lvl="0" marL="0" marR="0" rtl="0" algn="l">
              <a:lnSpc>
                <a:spcPct val="100000"/>
              </a:lnSpc>
              <a:spcBef>
                <a:spcPts val="0"/>
              </a:spcBef>
              <a:spcAft>
                <a:spcPts val="0"/>
              </a:spcAft>
              <a:buNone/>
            </a:pPr>
            <a:r>
              <a:t/>
            </a:r>
            <a:endParaRPr sz="700"/>
          </a:p>
        </p:txBody>
      </p:sp>
      <p:sp>
        <p:nvSpPr>
          <p:cNvPr id="1812" name="Google Shape;1812;p2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1813" name="Google Shape;1813;p223"/>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09"/>
                                        </p:tgtEl>
                                        <p:attrNameLst>
                                          <p:attrName>style.visibility</p:attrName>
                                        </p:attrNameLst>
                                      </p:cBhvr>
                                      <p:to>
                                        <p:strVal val="visible"/>
                                      </p:to>
                                    </p:set>
                                    <p:anim calcmode="lin" valueType="num">
                                      <p:cBhvr additive="base">
                                        <p:cTn dur="100"/>
                                        <p:tgtEl>
                                          <p:spTgt spid="1809"/>
                                        </p:tgtEl>
                                        <p:attrNameLst>
                                          <p:attrName>ppt_w</p:attrName>
                                        </p:attrNameLst>
                                      </p:cBhvr>
                                      <p:tavLst>
                                        <p:tav fmla="" tm="0">
                                          <p:val>
                                            <p:strVal val="0"/>
                                          </p:val>
                                        </p:tav>
                                        <p:tav fmla="" tm="100000">
                                          <p:val>
                                            <p:strVal val="#ppt_w"/>
                                          </p:val>
                                        </p:tav>
                                      </p:tavLst>
                                    </p:anim>
                                    <p:anim calcmode="lin" valueType="num">
                                      <p:cBhvr additive="base">
                                        <p:cTn dur="100"/>
                                        <p:tgtEl>
                                          <p:spTgt spid="18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10"/>
                                        </p:tgtEl>
                                        <p:attrNameLst>
                                          <p:attrName>style.visibility</p:attrName>
                                        </p:attrNameLst>
                                      </p:cBhvr>
                                      <p:to>
                                        <p:strVal val="visible"/>
                                      </p:to>
                                    </p:set>
                                    <p:anim calcmode="lin" valueType="num">
                                      <p:cBhvr additive="base">
                                        <p:cTn dur="100"/>
                                        <p:tgtEl>
                                          <p:spTgt spid="1810"/>
                                        </p:tgtEl>
                                        <p:attrNameLst>
                                          <p:attrName>ppt_w</p:attrName>
                                        </p:attrNameLst>
                                      </p:cBhvr>
                                      <p:tavLst>
                                        <p:tav fmla="" tm="0">
                                          <p:val>
                                            <p:strVal val="0"/>
                                          </p:val>
                                        </p:tav>
                                        <p:tav fmla="" tm="100000">
                                          <p:val>
                                            <p:strVal val="#ppt_w"/>
                                          </p:val>
                                        </p:tav>
                                      </p:tavLst>
                                    </p:anim>
                                    <p:anim calcmode="lin" valueType="num">
                                      <p:cBhvr additive="base">
                                        <p:cTn dur="100"/>
                                        <p:tgtEl>
                                          <p:spTgt spid="181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11"/>
                                        </p:tgtEl>
                                        <p:attrNameLst>
                                          <p:attrName>style.visibility</p:attrName>
                                        </p:attrNameLst>
                                      </p:cBhvr>
                                      <p:to>
                                        <p:strVal val="visible"/>
                                      </p:to>
                                    </p:set>
                                    <p:anim calcmode="lin" valueType="num">
                                      <p:cBhvr additive="base">
                                        <p:cTn dur="100"/>
                                        <p:tgtEl>
                                          <p:spTgt spid="1811"/>
                                        </p:tgtEl>
                                        <p:attrNameLst>
                                          <p:attrName>ppt_w</p:attrName>
                                        </p:attrNameLst>
                                      </p:cBhvr>
                                      <p:tavLst>
                                        <p:tav fmla="" tm="0">
                                          <p:val>
                                            <p:strVal val="0"/>
                                          </p:val>
                                        </p:tav>
                                        <p:tav fmla="" tm="100000">
                                          <p:val>
                                            <p:strVal val="#ppt_w"/>
                                          </p:val>
                                        </p:tav>
                                      </p:tavLst>
                                    </p:anim>
                                    <p:anim calcmode="lin" valueType="num">
                                      <p:cBhvr additive="base">
                                        <p:cTn dur="100"/>
                                        <p:tgtEl>
                                          <p:spTgt spid="181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p304"/>
          <p:cNvSpPr txBox="1"/>
          <p:nvPr>
            <p:ph type="title"/>
          </p:nvPr>
        </p:nvSpPr>
        <p:spPr>
          <a:xfrm>
            <a:off x="311700" y="232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Tags </a:t>
            </a:r>
            <a:endParaRPr/>
          </a:p>
        </p:txBody>
      </p:sp>
      <p:sp>
        <p:nvSpPr>
          <p:cNvPr id="2716" name="Google Shape;2716;p304"/>
          <p:cNvSpPr txBox="1"/>
          <p:nvPr>
            <p:ph idx="1" type="body"/>
          </p:nvPr>
        </p:nvSpPr>
        <p:spPr>
          <a:xfrm>
            <a:off x="311700" y="904175"/>
            <a:ext cx="2961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Created Tag Objects based on the 17 Sustainable Development Goals from the United Nations</a:t>
            </a:r>
            <a:endParaRPr/>
          </a:p>
        </p:txBody>
      </p:sp>
      <p:pic>
        <p:nvPicPr>
          <p:cNvPr id="2717" name="Google Shape;2717;p304"/>
          <p:cNvPicPr preferRelativeResize="0"/>
          <p:nvPr/>
        </p:nvPicPr>
        <p:blipFill>
          <a:blip r:embed="rId3">
            <a:alphaModFix/>
          </a:blip>
          <a:stretch>
            <a:fillRect/>
          </a:stretch>
        </p:blipFill>
        <p:spPr>
          <a:xfrm>
            <a:off x="0" y="2302308"/>
            <a:ext cx="11127726" cy="2433242"/>
          </a:xfrm>
          <a:prstGeom prst="rect">
            <a:avLst/>
          </a:prstGeom>
          <a:noFill/>
          <a:ln>
            <a:noFill/>
          </a:ln>
        </p:spPr>
      </p:pic>
      <p:pic>
        <p:nvPicPr>
          <p:cNvPr id="2718" name="Google Shape;2718;p304"/>
          <p:cNvPicPr preferRelativeResize="0"/>
          <p:nvPr/>
        </p:nvPicPr>
        <p:blipFill>
          <a:blip r:embed="rId4">
            <a:alphaModFix/>
          </a:blip>
          <a:stretch>
            <a:fillRect/>
          </a:stretch>
        </p:blipFill>
        <p:spPr>
          <a:xfrm>
            <a:off x="3597875" y="0"/>
            <a:ext cx="5546124" cy="3506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305"/>
          <p:cNvSpPr txBox="1"/>
          <p:nvPr>
            <p:ph type="title"/>
          </p:nvPr>
        </p:nvSpPr>
        <p:spPr>
          <a:xfrm>
            <a:off x="311700" y="2055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Adding Images/Icons to Tag Objects </a:t>
            </a:r>
            <a:endParaRPr/>
          </a:p>
        </p:txBody>
      </p:sp>
      <p:sp>
        <p:nvSpPr>
          <p:cNvPr id="2724" name="Google Shape;2724;p305"/>
          <p:cNvSpPr txBox="1"/>
          <p:nvPr>
            <p:ph idx="1" type="body"/>
          </p:nvPr>
        </p:nvSpPr>
        <p:spPr>
          <a:xfrm>
            <a:off x="311700" y="1152475"/>
            <a:ext cx="8520600" cy="1332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 PNG through Django </a:t>
            </a:r>
            <a:endParaRPr/>
          </a:p>
          <a:p>
            <a:pPr indent="-311150" lvl="0" marL="457200" rtl="0" algn="l">
              <a:spcBef>
                <a:spcPts val="0"/>
              </a:spcBef>
              <a:spcAft>
                <a:spcPts val="0"/>
              </a:spcAft>
              <a:buSzPts val="1300"/>
              <a:buChar char="●"/>
            </a:pPr>
            <a:r>
              <a:rPr lang="en"/>
              <a:t>PNG → cccSite/media/tagpic</a:t>
            </a:r>
            <a:endParaRPr/>
          </a:p>
          <a:p>
            <a:pPr indent="-311150" lvl="0" marL="457200" rtl="0" algn="l">
              <a:spcBef>
                <a:spcPts val="0"/>
              </a:spcBef>
              <a:spcAft>
                <a:spcPts val="0"/>
              </a:spcAft>
              <a:buSzPts val="1300"/>
              <a:buChar char="●"/>
            </a:pPr>
            <a:r>
              <a:rPr lang="en"/>
              <a:t>Image isn’t necessary </a:t>
            </a:r>
            <a:endParaRPr/>
          </a:p>
        </p:txBody>
      </p:sp>
      <p:pic>
        <p:nvPicPr>
          <p:cNvPr id="2725" name="Google Shape;2725;p305"/>
          <p:cNvPicPr preferRelativeResize="0"/>
          <p:nvPr/>
        </p:nvPicPr>
        <p:blipFill>
          <a:blip r:embed="rId3">
            <a:alphaModFix/>
          </a:blip>
          <a:stretch>
            <a:fillRect/>
          </a:stretch>
        </p:blipFill>
        <p:spPr>
          <a:xfrm>
            <a:off x="1532675" y="2752925"/>
            <a:ext cx="7611324" cy="2390575"/>
          </a:xfrm>
          <a:prstGeom prst="rect">
            <a:avLst/>
          </a:prstGeom>
          <a:noFill/>
          <a:ln>
            <a:noFill/>
          </a:ln>
        </p:spPr>
      </p:pic>
      <p:sp>
        <p:nvSpPr>
          <p:cNvPr id="2726" name="Google Shape;2726;p305"/>
          <p:cNvSpPr txBox="1"/>
          <p:nvPr/>
        </p:nvSpPr>
        <p:spPr>
          <a:xfrm>
            <a:off x="1532675" y="2396350"/>
            <a:ext cx="313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mapViewer/models.py</a:t>
            </a:r>
            <a:endParaRPr sz="1800">
              <a:solidFill>
                <a:schemeClr val="dk2"/>
              </a:solidFill>
            </a:endParaRPr>
          </a:p>
        </p:txBody>
      </p:sp>
      <p:pic>
        <p:nvPicPr>
          <p:cNvPr id="2727" name="Google Shape;2727;p305"/>
          <p:cNvPicPr preferRelativeResize="0"/>
          <p:nvPr/>
        </p:nvPicPr>
        <p:blipFill>
          <a:blip r:embed="rId4">
            <a:alphaModFix/>
          </a:blip>
          <a:stretch>
            <a:fillRect/>
          </a:stretch>
        </p:blipFill>
        <p:spPr>
          <a:xfrm>
            <a:off x="4983575" y="672701"/>
            <a:ext cx="4160425" cy="20802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p3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Icons </a:t>
            </a:r>
            <a:endParaRPr/>
          </a:p>
        </p:txBody>
      </p:sp>
      <p:sp>
        <p:nvSpPr>
          <p:cNvPr id="2733" name="Google Shape;2733;p306"/>
          <p:cNvSpPr txBox="1"/>
          <p:nvPr>
            <p:ph idx="1" type="body"/>
          </p:nvPr>
        </p:nvSpPr>
        <p:spPr>
          <a:xfrm>
            <a:off x="311700" y="1152475"/>
            <a:ext cx="4850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Icons made using Adobe Illustrator </a:t>
            </a:r>
            <a:endParaRPr/>
          </a:p>
          <a:p>
            <a:pPr indent="-342900" lvl="0" marL="457200" rtl="0" algn="l">
              <a:spcBef>
                <a:spcPts val="0"/>
              </a:spcBef>
              <a:spcAft>
                <a:spcPts val="0"/>
              </a:spcAft>
              <a:buSzPts val="1800"/>
              <a:buChar char="●"/>
            </a:pPr>
            <a:r>
              <a:rPr lang="en"/>
              <a:t>United Nations Sustainable Development Goals</a:t>
            </a:r>
            <a:endParaRPr/>
          </a:p>
          <a:p>
            <a:pPr indent="-342900" lvl="0" marL="457200" rtl="0" algn="l">
              <a:spcBef>
                <a:spcPts val="0"/>
              </a:spcBef>
              <a:spcAft>
                <a:spcPts val="0"/>
              </a:spcAft>
              <a:buSzPts val="1800"/>
              <a:buChar char="●"/>
            </a:pPr>
            <a:r>
              <a:rPr lang="en"/>
              <a:t>Single color to match </a:t>
            </a:r>
            <a:endParaRPr/>
          </a:p>
        </p:txBody>
      </p:sp>
      <p:pic>
        <p:nvPicPr>
          <p:cNvPr id="2734" name="Google Shape;2734;p306"/>
          <p:cNvPicPr preferRelativeResize="0"/>
          <p:nvPr/>
        </p:nvPicPr>
        <p:blipFill>
          <a:blip r:embed="rId3">
            <a:alphaModFix/>
          </a:blip>
          <a:stretch>
            <a:fillRect/>
          </a:stretch>
        </p:blipFill>
        <p:spPr>
          <a:xfrm>
            <a:off x="5708875" y="3270675"/>
            <a:ext cx="2410250" cy="1872825"/>
          </a:xfrm>
          <a:prstGeom prst="rect">
            <a:avLst/>
          </a:prstGeom>
          <a:noFill/>
          <a:ln>
            <a:noFill/>
          </a:ln>
        </p:spPr>
      </p:pic>
      <p:pic>
        <p:nvPicPr>
          <p:cNvPr id="2735" name="Google Shape;2735;p306"/>
          <p:cNvPicPr preferRelativeResize="0"/>
          <p:nvPr/>
        </p:nvPicPr>
        <p:blipFill>
          <a:blip r:embed="rId4">
            <a:alphaModFix/>
          </a:blip>
          <a:stretch>
            <a:fillRect/>
          </a:stretch>
        </p:blipFill>
        <p:spPr>
          <a:xfrm>
            <a:off x="7356475" y="1859350"/>
            <a:ext cx="1853525" cy="1872825"/>
          </a:xfrm>
          <a:prstGeom prst="rect">
            <a:avLst/>
          </a:prstGeom>
          <a:noFill/>
          <a:ln>
            <a:noFill/>
          </a:ln>
        </p:spPr>
      </p:pic>
      <p:pic>
        <p:nvPicPr>
          <p:cNvPr id="2736" name="Google Shape;2736;p306"/>
          <p:cNvPicPr preferRelativeResize="0"/>
          <p:nvPr/>
        </p:nvPicPr>
        <p:blipFill>
          <a:blip r:embed="rId5">
            <a:alphaModFix/>
          </a:blip>
          <a:stretch>
            <a:fillRect/>
          </a:stretch>
        </p:blipFill>
        <p:spPr>
          <a:xfrm>
            <a:off x="7095375" y="-5"/>
            <a:ext cx="1853525" cy="1837680"/>
          </a:xfrm>
          <a:prstGeom prst="rect">
            <a:avLst/>
          </a:prstGeom>
          <a:noFill/>
          <a:ln>
            <a:noFill/>
          </a:ln>
        </p:spPr>
      </p:pic>
      <p:pic>
        <p:nvPicPr>
          <p:cNvPr id="2737" name="Google Shape;2737;p306"/>
          <p:cNvPicPr preferRelativeResize="0"/>
          <p:nvPr/>
        </p:nvPicPr>
        <p:blipFill>
          <a:blip r:embed="rId6">
            <a:alphaModFix/>
          </a:blip>
          <a:stretch>
            <a:fillRect/>
          </a:stretch>
        </p:blipFill>
        <p:spPr>
          <a:xfrm>
            <a:off x="6154781" y="1668450"/>
            <a:ext cx="1027050" cy="1538450"/>
          </a:xfrm>
          <a:prstGeom prst="rect">
            <a:avLst/>
          </a:prstGeom>
          <a:noFill/>
          <a:ln>
            <a:noFill/>
          </a:ln>
        </p:spPr>
      </p:pic>
      <p:pic>
        <p:nvPicPr>
          <p:cNvPr id="2738" name="Google Shape;2738;p306"/>
          <p:cNvPicPr preferRelativeResize="0"/>
          <p:nvPr/>
        </p:nvPicPr>
        <p:blipFill>
          <a:blip r:embed="rId7">
            <a:alphaModFix/>
          </a:blip>
          <a:stretch>
            <a:fillRect/>
          </a:stretch>
        </p:blipFill>
        <p:spPr>
          <a:xfrm>
            <a:off x="5222623" y="267850"/>
            <a:ext cx="1258075" cy="1753275"/>
          </a:xfrm>
          <a:prstGeom prst="rect">
            <a:avLst/>
          </a:prstGeom>
          <a:noFill/>
          <a:ln>
            <a:noFill/>
          </a:ln>
        </p:spPr>
      </p:pic>
      <p:pic>
        <p:nvPicPr>
          <p:cNvPr id="2739" name="Google Shape;2739;p306"/>
          <p:cNvPicPr preferRelativeResize="0"/>
          <p:nvPr/>
        </p:nvPicPr>
        <p:blipFill>
          <a:blip r:embed="rId8">
            <a:alphaModFix/>
          </a:blip>
          <a:stretch>
            <a:fillRect/>
          </a:stretch>
        </p:blipFill>
        <p:spPr>
          <a:xfrm>
            <a:off x="0" y="3160575"/>
            <a:ext cx="5667600" cy="19829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3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on Website </a:t>
            </a:r>
            <a:endParaRPr/>
          </a:p>
        </p:txBody>
      </p:sp>
      <p:sp>
        <p:nvSpPr>
          <p:cNvPr id="2745" name="Google Shape;2745;p3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46" name="Google Shape;2746;p307"/>
          <p:cNvPicPr preferRelativeResize="0"/>
          <p:nvPr/>
        </p:nvPicPr>
        <p:blipFill>
          <a:blip r:embed="rId3">
            <a:alphaModFix/>
          </a:blip>
          <a:stretch>
            <a:fillRect/>
          </a:stretch>
        </p:blipFill>
        <p:spPr>
          <a:xfrm>
            <a:off x="4376800" y="450566"/>
            <a:ext cx="9143998" cy="4820216"/>
          </a:xfrm>
          <a:prstGeom prst="rect">
            <a:avLst/>
          </a:prstGeom>
          <a:noFill/>
          <a:ln>
            <a:noFill/>
          </a:ln>
        </p:spPr>
      </p:pic>
      <p:pic>
        <p:nvPicPr>
          <p:cNvPr id="2747" name="Google Shape;2747;p307"/>
          <p:cNvPicPr preferRelativeResize="0"/>
          <p:nvPr/>
        </p:nvPicPr>
        <p:blipFill>
          <a:blip r:embed="rId4">
            <a:alphaModFix/>
          </a:blip>
          <a:stretch>
            <a:fillRect/>
          </a:stretch>
        </p:blipFill>
        <p:spPr>
          <a:xfrm>
            <a:off x="4376800" y="-1490425"/>
            <a:ext cx="7853175" cy="3805074"/>
          </a:xfrm>
          <a:prstGeom prst="rect">
            <a:avLst/>
          </a:prstGeom>
          <a:noFill/>
          <a:ln>
            <a:noFill/>
          </a:ln>
        </p:spPr>
      </p:pic>
      <p:pic>
        <p:nvPicPr>
          <p:cNvPr id="2748" name="Google Shape;2748;p307"/>
          <p:cNvPicPr preferRelativeResize="0"/>
          <p:nvPr/>
        </p:nvPicPr>
        <p:blipFill rotWithShape="1">
          <a:blip r:embed="rId5">
            <a:alphaModFix/>
          </a:blip>
          <a:srcRect b="0" l="0" r="63789" t="0"/>
          <a:stretch/>
        </p:blipFill>
        <p:spPr>
          <a:xfrm>
            <a:off x="2195854" y="1655775"/>
            <a:ext cx="2180946" cy="3416399"/>
          </a:xfrm>
          <a:prstGeom prst="rect">
            <a:avLst/>
          </a:prstGeom>
          <a:noFill/>
          <a:ln>
            <a:noFill/>
          </a:ln>
        </p:spPr>
      </p:pic>
      <p:pic>
        <p:nvPicPr>
          <p:cNvPr id="2749" name="Google Shape;2749;p307"/>
          <p:cNvPicPr preferRelativeResize="0"/>
          <p:nvPr/>
        </p:nvPicPr>
        <p:blipFill rotWithShape="1">
          <a:blip r:embed="rId6">
            <a:alphaModFix/>
          </a:blip>
          <a:srcRect b="0" l="0" r="69386" t="0"/>
          <a:stretch/>
        </p:blipFill>
        <p:spPr>
          <a:xfrm>
            <a:off x="243325" y="1655775"/>
            <a:ext cx="1912502" cy="35478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sp>
        <p:nvSpPr>
          <p:cNvPr id="2754" name="Google Shape;2754;p3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Displaying Tags</a:t>
            </a:r>
            <a:endParaRPr/>
          </a:p>
        </p:txBody>
      </p:sp>
      <p:sp>
        <p:nvSpPr>
          <p:cNvPr id="2755" name="Google Shape;2755;p308"/>
          <p:cNvSpPr txBox="1"/>
          <p:nvPr>
            <p:ph idx="1" type="body"/>
          </p:nvPr>
        </p:nvSpPr>
        <p:spPr>
          <a:xfrm>
            <a:off x="0" y="1187950"/>
            <a:ext cx="2376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Editing of layout</a:t>
            </a:r>
            <a:endParaRPr/>
          </a:p>
          <a:p>
            <a:pPr indent="-342900" lvl="0" marL="457200" rtl="0" algn="l">
              <a:spcBef>
                <a:spcPts val="0"/>
              </a:spcBef>
              <a:spcAft>
                <a:spcPts val="0"/>
              </a:spcAft>
              <a:buSzPts val="1800"/>
              <a:buChar char="●"/>
            </a:pPr>
            <a:r>
              <a:rPr lang="en"/>
              <a:t>Bolded Tag Title </a:t>
            </a:r>
            <a:endParaRPr/>
          </a:p>
          <a:p>
            <a:pPr indent="-342900" lvl="0" marL="457200" rtl="0" algn="l">
              <a:spcBef>
                <a:spcPts val="0"/>
              </a:spcBef>
              <a:spcAft>
                <a:spcPts val="0"/>
              </a:spcAft>
              <a:buSzPts val="1800"/>
              <a:buChar char="●"/>
            </a:pPr>
            <a:r>
              <a:rPr lang="en"/>
              <a:t>Image pushed to the right of Tag text</a:t>
            </a:r>
            <a:endParaRPr/>
          </a:p>
        </p:txBody>
      </p:sp>
      <p:pic>
        <p:nvPicPr>
          <p:cNvPr id="2756" name="Google Shape;2756;p308"/>
          <p:cNvPicPr preferRelativeResize="0"/>
          <p:nvPr/>
        </p:nvPicPr>
        <p:blipFill>
          <a:blip r:embed="rId3">
            <a:alphaModFix/>
          </a:blip>
          <a:stretch>
            <a:fillRect/>
          </a:stretch>
        </p:blipFill>
        <p:spPr>
          <a:xfrm>
            <a:off x="2546025" y="1935825"/>
            <a:ext cx="6597976" cy="3207675"/>
          </a:xfrm>
          <a:prstGeom prst="rect">
            <a:avLst/>
          </a:prstGeom>
          <a:noFill/>
          <a:ln>
            <a:noFill/>
          </a:ln>
        </p:spPr>
      </p:pic>
      <p:sp>
        <p:nvSpPr>
          <p:cNvPr id="2757" name="Google Shape;2757;p308"/>
          <p:cNvSpPr txBox="1"/>
          <p:nvPr/>
        </p:nvSpPr>
        <p:spPr>
          <a:xfrm>
            <a:off x="6297225" y="1571500"/>
            <a:ext cx="51081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mapViewer/viewForum.HTML</a:t>
            </a:r>
            <a:endParaRPr sz="1500">
              <a:solidFill>
                <a:schemeClr val="dk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61" name="Shape 2761"/>
        <p:cNvGrpSpPr/>
        <p:nvPr/>
      </p:nvGrpSpPr>
      <p:grpSpPr>
        <a:xfrm>
          <a:off x="0" y="0"/>
          <a:ext cx="0" cy="0"/>
          <a:chOff x="0" y="0"/>
          <a:chExt cx="0" cy="0"/>
        </a:xfrm>
      </p:grpSpPr>
      <p:sp>
        <p:nvSpPr>
          <p:cNvPr id="2762" name="Google Shape;2762;p309"/>
          <p:cNvSpPr txBox="1"/>
          <p:nvPr>
            <p:ph type="title"/>
          </p:nvPr>
        </p:nvSpPr>
        <p:spPr>
          <a:xfrm>
            <a:off x="0" y="505200"/>
            <a:ext cx="9144000" cy="179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8000"/>
              <a:t>Final Report</a:t>
            </a:r>
            <a:endParaRPr sz="8000"/>
          </a:p>
        </p:txBody>
      </p:sp>
      <p:sp>
        <p:nvSpPr>
          <p:cNvPr id="2763" name="Google Shape;2763;p309"/>
          <p:cNvSpPr txBox="1"/>
          <p:nvPr>
            <p:ph idx="3" type="body"/>
          </p:nvPr>
        </p:nvSpPr>
        <p:spPr>
          <a:xfrm>
            <a:off x="2354975" y="1892050"/>
            <a:ext cx="4278600" cy="8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None/>
            </a:pPr>
            <a:r>
              <a:rPr lang="en" sz="1800">
                <a:solidFill>
                  <a:schemeClr val="dk1"/>
                </a:solidFill>
              </a:rPr>
              <a:t>COSC:402 Software Startup Simulator</a:t>
            </a:r>
            <a:endParaRPr sz="1800">
              <a:solidFill>
                <a:schemeClr val="dk1"/>
              </a:solidFill>
            </a:endParaRPr>
          </a:p>
        </p:txBody>
      </p:sp>
      <p:sp>
        <p:nvSpPr>
          <p:cNvPr id="2764" name="Google Shape;2764;p309"/>
          <p:cNvSpPr txBox="1"/>
          <p:nvPr>
            <p:ph idx="1" type="subTitle"/>
          </p:nvPr>
        </p:nvSpPr>
        <p:spPr>
          <a:xfrm>
            <a:off x="2366075" y="4017750"/>
            <a:ext cx="4256400" cy="8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Oliver Meyer</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310"/>
          <p:cNvSpPr txBox="1"/>
          <p:nvPr>
            <p:ph type="title"/>
          </p:nvPr>
        </p:nvSpPr>
        <p:spPr>
          <a:xfrm>
            <a:off x="228600" y="219850"/>
            <a:ext cx="7740000" cy="1220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Compliance Report</a:t>
            </a:r>
            <a:endParaRPr/>
          </a:p>
        </p:txBody>
      </p:sp>
      <p:sp>
        <p:nvSpPr>
          <p:cNvPr id="2770" name="Google Shape;2770;p310"/>
          <p:cNvSpPr txBox="1"/>
          <p:nvPr>
            <p:ph idx="1" type="body"/>
          </p:nvPr>
        </p:nvSpPr>
        <p:spPr>
          <a:xfrm>
            <a:off x="4658875" y="1540875"/>
            <a:ext cx="3319200" cy="2154900"/>
          </a:xfrm>
          <a:prstGeom prst="rect">
            <a:avLst/>
          </a:prstGeom>
        </p:spPr>
        <p:txBody>
          <a:bodyPr anchorCtr="0" anchor="t" bIns="91425" lIns="91425" spcFirstLastPara="1" rIns="91425" wrap="square" tIns="91425">
            <a:noAutofit/>
          </a:bodyPr>
          <a:lstStyle/>
          <a:p>
            <a:pPr indent="-330200" lvl="0" marL="457200" rtl="0" algn="l">
              <a:lnSpc>
                <a:spcPct val="110000"/>
              </a:lnSpc>
              <a:spcBef>
                <a:spcPts val="0"/>
              </a:spcBef>
              <a:spcAft>
                <a:spcPts val="0"/>
              </a:spcAft>
              <a:buClr>
                <a:schemeClr val="dk1"/>
              </a:buClr>
              <a:buSzPts val="1600"/>
              <a:buChar char="●"/>
            </a:pPr>
            <a:r>
              <a:rPr lang="en" sz="1600">
                <a:solidFill>
                  <a:schemeClr val="dk1"/>
                </a:solidFill>
              </a:rPr>
              <a:t>CCC ADA AA Compliance</a:t>
            </a:r>
            <a:endParaRPr sz="1600">
              <a:solidFill>
                <a:schemeClr val="dk1"/>
              </a:solidFill>
            </a:endParaRPr>
          </a:p>
          <a:p>
            <a:pPr indent="-330200" lvl="0" marL="457200" rtl="0" algn="l">
              <a:lnSpc>
                <a:spcPct val="110000"/>
              </a:lnSpc>
              <a:spcBef>
                <a:spcPts val="0"/>
              </a:spcBef>
              <a:spcAft>
                <a:spcPts val="0"/>
              </a:spcAft>
              <a:buClr>
                <a:schemeClr val="dk1"/>
              </a:buClr>
              <a:buSzPts val="1600"/>
              <a:buChar char="●"/>
            </a:pPr>
            <a:r>
              <a:rPr lang="en" sz="1600">
                <a:solidFill>
                  <a:schemeClr val="dk1"/>
                </a:solidFill>
              </a:rPr>
              <a:t>Summarize ADA website compliance specifications</a:t>
            </a:r>
            <a:endParaRPr sz="1600">
              <a:solidFill>
                <a:schemeClr val="dk1"/>
              </a:solidFill>
            </a:endParaRPr>
          </a:p>
          <a:p>
            <a:pPr indent="-330200" lvl="0" marL="457200" rtl="0" algn="l">
              <a:lnSpc>
                <a:spcPct val="110000"/>
              </a:lnSpc>
              <a:spcBef>
                <a:spcPts val="0"/>
              </a:spcBef>
              <a:spcAft>
                <a:spcPts val="0"/>
              </a:spcAft>
              <a:buClr>
                <a:schemeClr val="dk1"/>
              </a:buClr>
              <a:buSzPts val="1600"/>
              <a:buChar char="●"/>
            </a:pPr>
            <a:r>
              <a:rPr lang="en" sz="1600">
                <a:solidFill>
                  <a:schemeClr val="dk1"/>
                </a:solidFill>
              </a:rPr>
              <a:t>Apply them to CCC site</a:t>
            </a:r>
            <a:endParaRPr sz="1600">
              <a:solidFill>
                <a:schemeClr val="dk1"/>
              </a:solidFill>
            </a:endParaRPr>
          </a:p>
        </p:txBody>
      </p:sp>
      <p:pic>
        <p:nvPicPr>
          <p:cNvPr id="2771" name="Google Shape;2771;p310"/>
          <p:cNvPicPr preferRelativeResize="0"/>
          <p:nvPr/>
        </p:nvPicPr>
        <p:blipFill>
          <a:blip r:embed="rId3">
            <a:alphaModFix/>
          </a:blip>
          <a:stretch>
            <a:fillRect/>
          </a:stretch>
        </p:blipFill>
        <p:spPr>
          <a:xfrm>
            <a:off x="0" y="1403700"/>
            <a:ext cx="4786900" cy="2985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5" name="Shape 2775"/>
        <p:cNvGrpSpPr/>
        <p:nvPr/>
      </p:nvGrpSpPr>
      <p:grpSpPr>
        <a:xfrm>
          <a:off x="0" y="0"/>
          <a:ext cx="0" cy="0"/>
          <a:chOff x="0" y="0"/>
          <a:chExt cx="0" cy="0"/>
        </a:xfrm>
      </p:grpSpPr>
      <p:sp>
        <p:nvSpPr>
          <p:cNvPr id="2776" name="Google Shape;2776;p311"/>
          <p:cNvSpPr txBox="1"/>
          <p:nvPr>
            <p:ph type="title"/>
          </p:nvPr>
        </p:nvSpPr>
        <p:spPr>
          <a:xfrm>
            <a:off x="702000" y="886050"/>
            <a:ext cx="7740000" cy="33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0">
                <a:latin typeface="Merriweather"/>
                <a:ea typeface="Merriweather"/>
                <a:cs typeface="Merriweather"/>
                <a:sym typeface="Merriweather"/>
              </a:rPr>
              <a:t>No!</a:t>
            </a:r>
            <a:endParaRPr b="1" sz="20000">
              <a:latin typeface="Merriweather"/>
              <a:ea typeface="Merriweather"/>
              <a:cs typeface="Merriweather"/>
              <a:sym typeface="Merriweathe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80" name="Shape 2780"/>
        <p:cNvGrpSpPr/>
        <p:nvPr/>
      </p:nvGrpSpPr>
      <p:grpSpPr>
        <a:xfrm>
          <a:off x="0" y="0"/>
          <a:ext cx="0" cy="0"/>
          <a:chOff x="0" y="0"/>
          <a:chExt cx="0" cy="0"/>
        </a:xfrm>
      </p:grpSpPr>
      <p:pic>
        <p:nvPicPr>
          <p:cNvPr id="2781" name="Google Shape;2781;p312"/>
          <p:cNvPicPr preferRelativeResize="0"/>
          <p:nvPr/>
        </p:nvPicPr>
        <p:blipFill>
          <a:blip r:embed="rId3">
            <a:alphaModFix/>
          </a:blip>
          <a:stretch>
            <a:fillRect/>
          </a:stretch>
        </p:blipFill>
        <p:spPr>
          <a:xfrm>
            <a:off x="197575" y="1403688"/>
            <a:ext cx="4374425" cy="2437762"/>
          </a:xfrm>
          <a:prstGeom prst="rect">
            <a:avLst/>
          </a:prstGeom>
          <a:noFill/>
          <a:ln>
            <a:noFill/>
          </a:ln>
        </p:spPr>
      </p:pic>
      <p:pic>
        <p:nvPicPr>
          <p:cNvPr id="2782" name="Google Shape;2782;p312"/>
          <p:cNvPicPr preferRelativeResize="0"/>
          <p:nvPr/>
        </p:nvPicPr>
        <p:blipFill>
          <a:blip r:embed="rId4">
            <a:alphaModFix/>
          </a:blip>
          <a:stretch>
            <a:fillRect/>
          </a:stretch>
        </p:blipFill>
        <p:spPr>
          <a:xfrm>
            <a:off x="5003985" y="1403700"/>
            <a:ext cx="3911315" cy="2437750"/>
          </a:xfrm>
          <a:prstGeom prst="rect">
            <a:avLst/>
          </a:prstGeom>
          <a:noFill/>
          <a:ln>
            <a:noFill/>
          </a:ln>
        </p:spPr>
      </p:pic>
      <p:sp>
        <p:nvSpPr>
          <p:cNvPr id="2783" name="Google Shape;2783;p312"/>
          <p:cNvSpPr txBox="1"/>
          <p:nvPr>
            <p:ph type="title"/>
          </p:nvPr>
        </p:nvSpPr>
        <p:spPr>
          <a:xfrm>
            <a:off x="228600" y="219850"/>
            <a:ext cx="7740000" cy="69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t>Here’s why not:</a:t>
            </a:r>
            <a:endParaRPr sz="22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7" name="Shape 2787"/>
        <p:cNvGrpSpPr/>
        <p:nvPr/>
      </p:nvGrpSpPr>
      <p:grpSpPr>
        <a:xfrm>
          <a:off x="0" y="0"/>
          <a:ext cx="0" cy="0"/>
          <a:chOff x="0" y="0"/>
          <a:chExt cx="0" cy="0"/>
        </a:xfrm>
      </p:grpSpPr>
      <p:sp>
        <p:nvSpPr>
          <p:cNvPr id="2788" name="Google Shape;2788;p313"/>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None/>
            </a:pPr>
            <a:r>
              <a:rPr lang="en"/>
              <a:t>But mostly:</a:t>
            </a:r>
            <a:endParaRPr/>
          </a:p>
        </p:txBody>
      </p:sp>
      <p:pic>
        <p:nvPicPr>
          <p:cNvPr id="2789" name="Google Shape;2789;p313"/>
          <p:cNvPicPr preferRelativeResize="0"/>
          <p:nvPr/>
        </p:nvPicPr>
        <p:blipFill>
          <a:blip r:embed="rId3">
            <a:alphaModFix/>
          </a:blip>
          <a:stretch>
            <a:fillRect/>
          </a:stretch>
        </p:blipFill>
        <p:spPr>
          <a:xfrm>
            <a:off x="228600" y="1198175"/>
            <a:ext cx="5683776" cy="3370300"/>
          </a:xfrm>
          <a:prstGeom prst="rect">
            <a:avLst/>
          </a:prstGeom>
          <a:noFill/>
          <a:ln>
            <a:noFill/>
          </a:ln>
        </p:spPr>
      </p:pic>
      <p:sp>
        <p:nvSpPr>
          <p:cNvPr id="2790" name="Google Shape;2790;p313"/>
          <p:cNvSpPr txBox="1"/>
          <p:nvPr/>
        </p:nvSpPr>
        <p:spPr>
          <a:xfrm>
            <a:off x="5912375" y="1612050"/>
            <a:ext cx="2958300" cy="1919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A</a:t>
            </a:r>
            <a:r>
              <a:rPr lang="en" sz="1600">
                <a:solidFill>
                  <a:schemeClr val="dk1"/>
                </a:solidFill>
                <a:latin typeface="Lexend Light"/>
                <a:ea typeface="Lexend Light"/>
                <a:cs typeface="Lexend Light"/>
                <a:sym typeface="Lexend Light"/>
              </a:rPr>
              <a:t>ttributes used in HTML</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Improve accessibility for people using screen readers</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Define the purpose/behavior of an element</a:t>
            </a:r>
            <a:endParaRPr sz="1600">
              <a:solidFill>
                <a:schemeClr val="dk1"/>
              </a:solidFill>
              <a:latin typeface="Lexend Light"/>
              <a:ea typeface="Lexend Light"/>
              <a:cs typeface="Lexend Light"/>
              <a:sym typeface="Lexen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E3E7F0"/>
      </a:lt1>
      <a:dk2>
        <a:srgbClr val="000000"/>
      </a:dk2>
      <a:lt2>
        <a:srgbClr val="E3E7F0"/>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E3E7F0"/>
      </a:lt1>
      <a:dk2>
        <a:srgbClr val="000000"/>
      </a:dk2>
      <a:lt2>
        <a:srgbClr val="E3E7F0"/>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